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1" r:id="rId2"/>
    <p:sldId id="454" r:id="rId3"/>
    <p:sldId id="560" r:id="rId4"/>
    <p:sldId id="673" r:id="rId5"/>
    <p:sldId id="635" r:id="rId6"/>
    <p:sldId id="636" r:id="rId7"/>
    <p:sldId id="674" r:id="rId8"/>
    <p:sldId id="637" r:id="rId9"/>
    <p:sldId id="638" r:id="rId10"/>
    <p:sldId id="639" r:id="rId11"/>
    <p:sldId id="640" r:id="rId12"/>
    <p:sldId id="641" r:id="rId13"/>
    <p:sldId id="615" r:id="rId14"/>
    <p:sldId id="659" r:id="rId15"/>
    <p:sldId id="660" r:id="rId16"/>
    <p:sldId id="661" r:id="rId17"/>
    <p:sldId id="662" r:id="rId18"/>
    <p:sldId id="663" r:id="rId19"/>
    <p:sldId id="642" r:id="rId20"/>
    <p:sldId id="675" r:id="rId21"/>
    <p:sldId id="611" r:id="rId22"/>
    <p:sldId id="612" r:id="rId23"/>
    <p:sldId id="664" r:id="rId24"/>
    <p:sldId id="665" r:id="rId25"/>
    <p:sldId id="666" r:id="rId26"/>
    <p:sldId id="668" r:id="rId27"/>
    <p:sldId id="676" r:id="rId28"/>
    <p:sldId id="669" r:id="rId29"/>
    <p:sldId id="667" r:id="rId30"/>
    <p:sldId id="613" r:id="rId31"/>
    <p:sldId id="610" r:id="rId32"/>
    <p:sldId id="604" r:id="rId33"/>
    <p:sldId id="643" r:id="rId34"/>
    <p:sldId id="596" r:id="rId35"/>
    <p:sldId id="565" r:id="rId36"/>
    <p:sldId id="566" r:id="rId37"/>
    <p:sldId id="617" r:id="rId38"/>
    <p:sldId id="568" r:id="rId39"/>
    <p:sldId id="460" r:id="rId40"/>
    <p:sldId id="677" r:id="rId41"/>
    <p:sldId id="481" r:id="rId42"/>
    <p:sldId id="585" r:id="rId43"/>
    <p:sldId id="644" r:id="rId44"/>
    <p:sldId id="647" r:id="rId45"/>
    <p:sldId id="648" r:id="rId46"/>
    <p:sldId id="649" r:id="rId47"/>
    <p:sldId id="650" r:id="rId48"/>
    <p:sldId id="593" r:id="rId49"/>
    <p:sldId id="645" r:id="rId50"/>
    <p:sldId id="652" r:id="rId51"/>
    <p:sldId id="672" r:id="rId52"/>
    <p:sldId id="653" r:id="rId53"/>
    <p:sldId id="654" r:id="rId54"/>
    <p:sldId id="670" r:id="rId55"/>
    <p:sldId id="671" r:id="rId56"/>
    <p:sldId id="646" r:id="rId57"/>
    <p:sldId id="658" r:id="rId58"/>
    <p:sldId id="655" r:id="rId59"/>
    <p:sldId id="678" r:id="rId60"/>
    <p:sldId id="587" r:id="rId61"/>
    <p:sldId id="679" r:id="rId62"/>
    <p:sldId id="656" r:id="rId63"/>
    <p:sldId id="657" r:id="rId64"/>
    <p:sldId id="68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146" autoAdjust="0"/>
  </p:normalViewPr>
  <p:slideViewPr>
    <p:cSldViewPr snapToGrid="0">
      <p:cViewPr>
        <p:scale>
          <a:sx n="50" d="100"/>
          <a:sy n="50" d="100"/>
        </p:scale>
        <p:origin x="1272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90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89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20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824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49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002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5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447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22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9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315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20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175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096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62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970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410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641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674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842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138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960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01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130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94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130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355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152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97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962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147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597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923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917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837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7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96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121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4222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270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8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20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387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635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098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8950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7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430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793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678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43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78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20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38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11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8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soneditoronline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.nasdaq.com/logi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.gov.tw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.gov.tw/dataset/16528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dws.hccg.gov.tw/001/Upload/25/opendataback/9059/1514/eef510b3-662d-4d71-9fb1-d9a70e3ebfad.js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5" Type="http://schemas.openxmlformats.org/officeDocument/2006/relationships/hyperlink" Target="https://youtu.be/YG9OtYrk_F8" TargetMode="External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5.png"/><Relationship Id="rId5" Type="http://schemas.openxmlformats.org/officeDocument/2006/relationships/hyperlink" Target="https://youtu.be/fuwg_khf7ZI" TargetMode="External"/><Relationship Id="rId4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:2023/11/01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HW8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3E70D5-E76A-4455-AF42-1EA28243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7" y="1236861"/>
            <a:ext cx="11983066" cy="52136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1F6802-3FB2-49B8-A1C0-A7F8C7C40205}"/>
              </a:ext>
            </a:extLst>
          </p:cNvPr>
          <p:cNvSpPr/>
          <p:nvPr/>
        </p:nvSpPr>
        <p:spPr>
          <a:xfrm>
            <a:off x="4270041" y="4718607"/>
            <a:ext cx="3757540" cy="1731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CC00A9-53CB-48B8-B5C1-2E7679979986}"/>
              </a:ext>
            </a:extLst>
          </p:cNvPr>
          <p:cNvSpPr/>
          <p:nvPr/>
        </p:nvSpPr>
        <p:spPr>
          <a:xfrm>
            <a:off x="4245237" y="208965"/>
            <a:ext cx="3894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Two-factor authentication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6D50B33-4E61-4135-9F7F-08519CF8EFFF}"/>
              </a:ext>
            </a:extLst>
          </p:cNvPr>
          <p:cNvSpPr/>
          <p:nvPr/>
        </p:nvSpPr>
        <p:spPr>
          <a:xfrm>
            <a:off x="7538483" y="5233050"/>
            <a:ext cx="2296633" cy="776177"/>
          </a:xfrm>
          <a:prstGeom prst="wedgeRoundRectCallout">
            <a:avLst>
              <a:gd name="adj1" fmla="val -61574"/>
              <a:gd name="adj2" fmla="val 145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擇一進行認證</a:t>
            </a:r>
          </a:p>
        </p:txBody>
      </p:sp>
    </p:spTree>
    <p:extLst>
      <p:ext uri="{BB962C8B-B14F-4D97-AF65-F5344CB8AC3E}">
        <p14:creationId xmlns:p14="http://schemas.microsoft.com/office/powerpoint/2010/main" val="276405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E4AD4E-D18B-4716-92E3-73A1B2F2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7" y="799965"/>
            <a:ext cx="11970365" cy="52580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93508B-4812-4D9A-AA6E-870D543360BF}"/>
              </a:ext>
            </a:extLst>
          </p:cNvPr>
          <p:cNvSpPr/>
          <p:nvPr/>
        </p:nvSpPr>
        <p:spPr>
          <a:xfrm>
            <a:off x="3046913" y="799966"/>
            <a:ext cx="2690176" cy="59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718C81-F1D5-452C-9B07-E88916A93613}"/>
              </a:ext>
            </a:extLst>
          </p:cNvPr>
          <p:cNvSpPr/>
          <p:nvPr/>
        </p:nvSpPr>
        <p:spPr>
          <a:xfrm>
            <a:off x="5847906" y="799966"/>
            <a:ext cx="999461" cy="59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語音泡泡: 橢圓形 2">
            <a:extLst>
              <a:ext uri="{FF2B5EF4-FFF2-40B4-BE49-F238E27FC236}">
                <a16:creationId xmlns:a16="http://schemas.microsoft.com/office/drawing/2014/main" id="{9952B480-E625-4FFD-96A1-228B85E4F9A2}"/>
              </a:ext>
            </a:extLst>
          </p:cNvPr>
          <p:cNvSpPr/>
          <p:nvPr/>
        </p:nvSpPr>
        <p:spPr>
          <a:xfrm>
            <a:off x="4582633" y="1392866"/>
            <a:ext cx="956930" cy="592900"/>
          </a:xfrm>
          <a:prstGeom prst="wedgeEllipseCallout">
            <a:avLst>
              <a:gd name="adj1" fmla="val -60833"/>
              <a:gd name="adj2" fmla="val -41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E648A826-4BDC-4878-9756-AFBF91DACAEC}"/>
              </a:ext>
            </a:extLst>
          </p:cNvPr>
          <p:cNvSpPr/>
          <p:nvPr/>
        </p:nvSpPr>
        <p:spPr>
          <a:xfrm>
            <a:off x="6347636" y="1400976"/>
            <a:ext cx="956930" cy="592900"/>
          </a:xfrm>
          <a:prstGeom prst="wedgeEllipseCallout">
            <a:avLst>
              <a:gd name="adj1" fmla="val -60833"/>
              <a:gd name="adj2" fmla="val -41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4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5279603-D794-48A4-A5A0-76CB0558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2" y="831716"/>
            <a:ext cx="11964015" cy="51945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42AE06-202E-43D1-B0AD-A368DA0FD2CE}"/>
              </a:ext>
            </a:extLst>
          </p:cNvPr>
          <p:cNvSpPr/>
          <p:nvPr/>
        </p:nvSpPr>
        <p:spPr>
          <a:xfrm>
            <a:off x="282448" y="3391789"/>
            <a:ext cx="780808" cy="27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5A82B468-1C3D-4049-9779-5351B3768E7C}"/>
              </a:ext>
            </a:extLst>
          </p:cNvPr>
          <p:cNvSpPr/>
          <p:nvPr/>
        </p:nvSpPr>
        <p:spPr>
          <a:xfrm>
            <a:off x="6517759" y="3040473"/>
            <a:ext cx="956930" cy="592900"/>
          </a:xfrm>
          <a:prstGeom prst="wedgeEllipseCallout">
            <a:avLst>
              <a:gd name="adj1" fmla="val -63055"/>
              <a:gd name="adj2" fmla="val 73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4.Hit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0D02AD-4D2D-4604-9F0D-9122768C07B5}"/>
              </a:ext>
            </a:extLst>
          </p:cNvPr>
          <p:cNvSpPr/>
          <p:nvPr/>
        </p:nvSpPr>
        <p:spPr>
          <a:xfrm>
            <a:off x="3146150" y="3633373"/>
            <a:ext cx="5615078" cy="1086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FC58E08F-C783-4721-A623-6CFCEF8AF847}"/>
              </a:ext>
            </a:extLst>
          </p:cNvPr>
          <p:cNvSpPr/>
          <p:nvPr/>
        </p:nvSpPr>
        <p:spPr>
          <a:xfrm>
            <a:off x="1231712" y="3530012"/>
            <a:ext cx="956930" cy="592900"/>
          </a:xfrm>
          <a:prstGeom prst="wedgeEllipseCallout">
            <a:avLst>
              <a:gd name="adj1" fmla="val -60833"/>
              <a:gd name="adj2" fmla="val -41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3.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7F3A5A-AC66-4293-ACE8-29A53180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8" y="847592"/>
            <a:ext cx="11932263" cy="51628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B934C5-4F29-4128-B418-67929333F6F7}"/>
              </a:ext>
            </a:extLst>
          </p:cNvPr>
          <p:cNvSpPr/>
          <p:nvPr/>
        </p:nvSpPr>
        <p:spPr>
          <a:xfrm>
            <a:off x="7629546" y="3795826"/>
            <a:ext cx="780808" cy="27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1C1D2711-5F2D-475B-9801-1FA180DDC4FE}"/>
              </a:ext>
            </a:extLst>
          </p:cNvPr>
          <p:cNvSpPr/>
          <p:nvPr/>
        </p:nvSpPr>
        <p:spPr>
          <a:xfrm>
            <a:off x="6698512" y="3062173"/>
            <a:ext cx="1518791" cy="478959"/>
          </a:xfrm>
          <a:prstGeom prst="wedgeEllipseCallout">
            <a:avLst>
              <a:gd name="adj1" fmla="val 31389"/>
              <a:gd name="adj2" fmla="val 71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EXPAND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9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6ED960-17E0-4C65-BD81-A1F1504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2" y="1088904"/>
            <a:ext cx="11964015" cy="46801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94BA5ED-A460-4898-8EEA-3836493B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52" y="2095431"/>
            <a:ext cx="4769095" cy="2667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55861C-91FA-4BE0-9B83-A6609467D567}"/>
              </a:ext>
            </a:extLst>
          </p:cNvPr>
          <p:cNvSpPr/>
          <p:nvPr/>
        </p:nvSpPr>
        <p:spPr>
          <a:xfrm>
            <a:off x="10053769" y="2817630"/>
            <a:ext cx="270445" cy="223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AC6205E2-DB40-4D36-8FD0-FB7E13DB34E5}"/>
              </a:ext>
            </a:extLst>
          </p:cNvPr>
          <p:cNvSpPr/>
          <p:nvPr/>
        </p:nvSpPr>
        <p:spPr>
          <a:xfrm>
            <a:off x="10940506" y="2224730"/>
            <a:ext cx="956930" cy="592900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json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22C1F7-CEEC-4C17-B550-9E095F43B1F4}"/>
              </a:ext>
            </a:extLst>
          </p:cNvPr>
          <p:cNvSpPr/>
          <p:nvPr/>
        </p:nvSpPr>
        <p:spPr>
          <a:xfrm>
            <a:off x="4007784" y="3205716"/>
            <a:ext cx="4221816" cy="717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49054822-FD4D-40D0-8185-CFB256BAEBA8}"/>
              </a:ext>
            </a:extLst>
          </p:cNvPr>
          <p:cNvSpPr/>
          <p:nvPr/>
        </p:nvSpPr>
        <p:spPr>
          <a:xfrm>
            <a:off x="6096000" y="2521180"/>
            <a:ext cx="956930" cy="592900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9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6CEBA3-AA50-4ADF-82AA-9742E978F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" y="641206"/>
            <a:ext cx="12110072" cy="5575587"/>
          </a:xfrm>
          <a:prstGeom prst="rect">
            <a:avLst/>
          </a:prstGeo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160515A-BB5B-4EC7-BF54-27C6975D4567}"/>
              </a:ext>
            </a:extLst>
          </p:cNvPr>
          <p:cNvSpPr/>
          <p:nvPr/>
        </p:nvSpPr>
        <p:spPr>
          <a:xfrm>
            <a:off x="7977963" y="160752"/>
            <a:ext cx="1219200" cy="480454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A10181-DA54-4384-AFD0-7B999E04A789}"/>
              </a:ext>
            </a:extLst>
          </p:cNvPr>
          <p:cNvSpPr/>
          <p:nvPr/>
        </p:nvSpPr>
        <p:spPr>
          <a:xfrm>
            <a:off x="1874183" y="641206"/>
            <a:ext cx="5568607" cy="28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640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B7F89-39EF-4632-BE84-1108938E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9" y="469748"/>
            <a:ext cx="12078321" cy="5918504"/>
          </a:xfrm>
          <a:prstGeom prst="rect">
            <a:avLst/>
          </a:prstGeo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AE858458-C41A-4084-9CAD-F095FD2D29AA}"/>
              </a:ext>
            </a:extLst>
          </p:cNvPr>
          <p:cNvSpPr/>
          <p:nvPr/>
        </p:nvSpPr>
        <p:spPr>
          <a:xfrm>
            <a:off x="7616455" y="549834"/>
            <a:ext cx="1548809" cy="778165"/>
          </a:xfrm>
          <a:prstGeom prst="wedgeEllipseCallout">
            <a:avLst>
              <a:gd name="adj1" fmla="val -48262"/>
              <a:gd name="adj2" fmla="val 60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1.Ctrl+A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FC76A-B6E4-4505-A594-7FA0EA1A393E}"/>
              </a:ext>
            </a:extLst>
          </p:cNvPr>
          <p:cNvSpPr/>
          <p:nvPr/>
        </p:nvSpPr>
        <p:spPr>
          <a:xfrm>
            <a:off x="56839" y="1279159"/>
            <a:ext cx="12078321" cy="523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5912445B-044F-468D-9EFE-E7B6E3FCB9AE}"/>
              </a:ext>
            </a:extLst>
          </p:cNvPr>
          <p:cNvSpPr/>
          <p:nvPr/>
        </p:nvSpPr>
        <p:spPr>
          <a:xfrm>
            <a:off x="9587023" y="553086"/>
            <a:ext cx="1548809" cy="778165"/>
          </a:xfrm>
          <a:prstGeom prst="wedgeEllipseCallout">
            <a:avLst>
              <a:gd name="adj1" fmla="val -48262"/>
              <a:gd name="adj2" fmla="val 60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5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7653FE4-91F2-40B5-AB2A-246642EA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2" y="806315"/>
            <a:ext cx="10401835" cy="52453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A8C740-5126-4E41-9DD4-7F1395711495}"/>
              </a:ext>
            </a:extLst>
          </p:cNvPr>
          <p:cNvSpPr/>
          <p:nvPr/>
        </p:nvSpPr>
        <p:spPr>
          <a:xfrm>
            <a:off x="895082" y="6380939"/>
            <a:ext cx="290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https://jsoneditoronline.org/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2098DD4A-C8B4-4A5A-98AD-F8BE63C39654}"/>
              </a:ext>
            </a:extLst>
          </p:cNvPr>
          <p:cNvSpPr/>
          <p:nvPr/>
        </p:nvSpPr>
        <p:spPr>
          <a:xfrm>
            <a:off x="1917404" y="2761406"/>
            <a:ext cx="1548809" cy="778165"/>
          </a:xfrm>
          <a:prstGeom prst="wedgeEllipseCallout">
            <a:avLst>
              <a:gd name="adj1" fmla="val -48262"/>
              <a:gd name="adj2" fmla="val 60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1.Ctrl+A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279DA3-A894-4EBE-A8FF-51B0DBFA0DD6}"/>
              </a:ext>
            </a:extLst>
          </p:cNvPr>
          <p:cNvSpPr/>
          <p:nvPr/>
        </p:nvSpPr>
        <p:spPr>
          <a:xfrm>
            <a:off x="1244008" y="2057400"/>
            <a:ext cx="3916193" cy="3832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B6959AB0-1AA2-4BAD-AF0F-CE4605AB641A}"/>
              </a:ext>
            </a:extLst>
          </p:cNvPr>
          <p:cNvSpPr/>
          <p:nvPr/>
        </p:nvSpPr>
        <p:spPr>
          <a:xfrm>
            <a:off x="3887972" y="2764658"/>
            <a:ext cx="1548809" cy="778165"/>
          </a:xfrm>
          <a:prstGeom prst="wedgeEllipseCallout">
            <a:avLst>
              <a:gd name="adj1" fmla="val -48262"/>
              <a:gd name="adj2" fmla="val 60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D7CCFB-74A0-4771-8594-23351378340F}"/>
              </a:ext>
            </a:extLst>
          </p:cNvPr>
          <p:cNvSpPr/>
          <p:nvPr/>
        </p:nvSpPr>
        <p:spPr>
          <a:xfrm>
            <a:off x="6055283" y="2087232"/>
            <a:ext cx="430577" cy="422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4042FF0D-45A7-41B0-8822-A7EC7A9D6807}"/>
              </a:ext>
            </a:extLst>
          </p:cNvPr>
          <p:cNvSpPr/>
          <p:nvPr/>
        </p:nvSpPr>
        <p:spPr>
          <a:xfrm>
            <a:off x="6270571" y="1464719"/>
            <a:ext cx="776177" cy="622513"/>
          </a:xfrm>
          <a:prstGeom prst="wedgeEllipseCallout">
            <a:avLst>
              <a:gd name="adj1" fmla="val -48262"/>
              <a:gd name="adj2" fmla="val 60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3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EBDDEC1-2219-4F65-A832-E0B747E1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2" y="809490"/>
            <a:ext cx="10427236" cy="52390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5731BB-0E14-4D0F-BBA8-D8B8B8F71DD8}"/>
              </a:ext>
            </a:extLst>
          </p:cNvPr>
          <p:cNvSpPr/>
          <p:nvPr/>
        </p:nvSpPr>
        <p:spPr>
          <a:xfrm>
            <a:off x="6895255" y="4670945"/>
            <a:ext cx="260457" cy="251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4DCD-7CD8-486A-85AB-5FBF756FFD67}"/>
              </a:ext>
            </a:extLst>
          </p:cNvPr>
          <p:cNvSpPr/>
          <p:nvPr/>
        </p:nvSpPr>
        <p:spPr>
          <a:xfrm>
            <a:off x="6712772" y="2803158"/>
            <a:ext cx="260457" cy="251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195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8-2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F1B83A-5C91-4007-A7D3-9CA28E2A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299" y="2680041"/>
            <a:ext cx="7747398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8-1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5E7AEE-EE7B-49F8-A57B-0DC9AB61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69" y="2966750"/>
            <a:ext cx="9887458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6ED960-17E0-4C65-BD81-A1F1504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2" y="1088904"/>
            <a:ext cx="11964015" cy="46801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94BA5ED-A460-4898-8EEA-3836493B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52" y="2095431"/>
            <a:ext cx="4769095" cy="2667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55861C-91FA-4BE0-9B83-A6609467D567}"/>
              </a:ext>
            </a:extLst>
          </p:cNvPr>
          <p:cNvSpPr/>
          <p:nvPr/>
        </p:nvSpPr>
        <p:spPr>
          <a:xfrm>
            <a:off x="10053769" y="2817630"/>
            <a:ext cx="270445" cy="223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AC6205E2-DB40-4D36-8FD0-FB7E13DB34E5}"/>
              </a:ext>
            </a:extLst>
          </p:cNvPr>
          <p:cNvSpPr/>
          <p:nvPr/>
        </p:nvSpPr>
        <p:spPr>
          <a:xfrm>
            <a:off x="10940506" y="2224730"/>
            <a:ext cx="956930" cy="592900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json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22C1F7-CEEC-4C17-B550-9E095F43B1F4}"/>
              </a:ext>
            </a:extLst>
          </p:cNvPr>
          <p:cNvSpPr/>
          <p:nvPr/>
        </p:nvSpPr>
        <p:spPr>
          <a:xfrm>
            <a:off x="4007784" y="3205716"/>
            <a:ext cx="4221816" cy="717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49054822-FD4D-40D0-8185-CFB256BAEBA8}"/>
              </a:ext>
            </a:extLst>
          </p:cNvPr>
          <p:cNvSpPr/>
          <p:nvPr/>
        </p:nvSpPr>
        <p:spPr>
          <a:xfrm>
            <a:off x="6096000" y="2521180"/>
            <a:ext cx="956930" cy="592900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32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947C4E-42ED-449B-8ABC-278BFC72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58" y="2909879"/>
            <a:ext cx="5357484" cy="3664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4F4B39-5DAF-4AE6-BA0B-BCE00291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25" y="1162584"/>
            <a:ext cx="8787730" cy="1325323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1CCE5F41-C4EF-4333-BB94-A9562E336539}"/>
              </a:ext>
            </a:extLst>
          </p:cNvPr>
          <p:cNvSpPr/>
          <p:nvPr/>
        </p:nvSpPr>
        <p:spPr>
          <a:xfrm>
            <a:off x="7212418" y="4207010"/>
            <a:ext cx="1421219" cy="501575"/>
          </a:xfrm>
          <a:prstGeom prst="wedgeEllipseCallout">
            <a:avLst>
              <a:gd name="adj1" fmla="val -41597"/>
              <a:gd name="adj2" fmla="val 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BBE8DE-11EA-49FA-B780-BEBDD706F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758" y="1541760"/>
            <a:ext cx="1919735" cy="5669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8D1D24-494C-4B58-BC4C-12A267C686FF}"/>
              </a:ext>
            </a:extLst>
          </p:cNvPr>
          <p:cNvSpPr/>
          <p:nvPr/>
        </p:nvSpPr>
        <p:spPr>
          <a:xfrm>
            <a:off x="4721606" y="4741893"/>
            <a:ext cx="3369771" cy="501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2AAD6DA-FDEE-4965-8740-EF18370BEFA0}"/>
              </a:ext>
            </a:extLst>
          </p:cNvPr>
          <p:cNvSpPr/>
          <p:nvPr/>
        </p:nvSpPr>
        <p:spPr>
          <a:xfrm>
            <a:off x="5034499" y="2180027"/>
            <a:ext cx="467833" cy="97309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094AFD-E267-484D-A18C-53E1B63DFA56}"/>
              </a:ext>
            </a:extLst>
          </p:cNvPr>
          <p:cNvSpPr/>
          <p:nvPr/>
        </p:nvSpPr>
        <p:spPr>
          <a:xfrm>
            <a:off x="5162090" y="230933"/>
            <a:ext cx="1867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8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9329D4A-31AF-41D8-AF07-D6069125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56" y="1542806"/>
            <a:ext cx="11895888" cy="4177510"/>
          </a:xfrm>
          <a:prstGeom prst="rect">
            <a:avLst/>
          </a:prstGeo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87EACE2E-4010-46AB-973B-63347815BE8A}"/>
              </a:ext>
            </a:extLst>
          </p:cNvPr>
          <p:cNvSpPr/>
          <p:nvPr/>
        </p:nvSpPr>
        <p:spPr>
          <a:xfrm>
            <a:off x="303730" y="2637089"/>
            <a:ext cx="1421219" cy="501575"/>
          </a:xfrm>
          <a:prstGeom prst="wedgeEllipseCallout">
            <a:avLst>
              <a:gd name="adj1" fmla="val -41597"/>
              <a:gd name="adj2" fmla="val 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A23AE3-B242-4241-9746-16FB36D613AA}"/>
              </a:ext>
            </a:extLst>
          </p:cNvPr>
          <p:cNvSpPr/>
          <p:nvPr/>
        </p:nvSpPr>
        <p:spPr>
          <a:xfrm>
            <a:off x="148056" y="3275369"/>
            <a:ext cx="311348" cy="356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8EFD93-2582-4996-B716-49C6A14BC0E6}"/>
              </a:ext>
            </a:extLst>
          </p:cNvPr>
          <p:cNvSpPr/>
          <p:nvPr/>
        </p:nvSpPr>
        <p:spPr>
          <a:xfrm>
            <a:off x="7211617" y="2151862"/>
            <a:ext cx="699005" cy="240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橢圓形 6">
            <a:extLst>
              <a:ext uri="{FF2B5EF4-FFF2-40B4-BE49-F238E27FC236}">
                <a16:creationId xmlns:a16="http://schemas.microsoft.com/office/drawing/2014/main" id="{CF1328A9-9F92-4973-94C2-D4F1BE2CAC1F}"/>
              </a:ext>
            </a:extLst>
          </p:cNvPr>
          <p:cNvSpPr/>
          <p:nvPr/>
        </p:nvSpPr>
        <p:spPr>
          <a:xfrm>
            <a:off x="9695823" y="1901074"/>
            <a:ext cx="1542791" cy="597577"/>
          </a:xfrm>
          <a:prstGeom prst="wedgeEllipseCallout">
            <a:avLst>
              <a:gd name="adj1" fmla="val -41597"/>
              <a:gd name="adj2" fmla="val 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Response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690A77-83F8-4F4B-928B-D6B32601D957}"/>
              </a:ext>
            </a:extLst>
          </p:cNvPr>
          <p:cNvSpPr/>
          <p:nvPr/>
        </p:nvSpPr>
        <p:spPr>
          <a:xfrm>
            <a:off x="5471373" y="405122"/>
            <a:ext cx="1249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8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F0A6C1-4DB6-47FE-9658-B0222AEA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74" y="833543"/>
            <a:ext cx="9007452" cy="267716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D18DEC9-3D1C-408E-9E0E-9A396AFA0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403" y="4471842"/>
            <a:ext cx="7927193" cy="19183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63C4C9-A85E-4C0F-A3AE-0EFBAFFEEC08}"/>
              </a:ext>
            </a:extLst>
          </p:cNvPr>
          <p:cNvSpPr/>
          <p:nvPr/>
        </p:nvSpPr>
        <p:spPr>
          <a:xfrm>
            <a:off x="4675579" y="238395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“json” node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E2EB414-3573-43B6-B6AF-3735F6BB7283}"/>
              </a:ext>
            </a:extLst>
          </p:cNvPr>
          <p:cNvCxnSpPr>
            <a:cxnSpLocks/>
          </p:cNvCxnSpPr>
          <p:nvPr/>
        </p:nvCxnSpPr>
        <p:spPr>
          <a:xfrm flipV="1">
            <a:off x="3402419" y="2232837"/>
            <a:ext cx="5390707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42FD0ED-7EC9-4530-AE9F-D6BF58D0C5D6}"/>
              </a:ext>
            </a:extLst>
          </p:cNvPr>
          <p:cNvSpPr/>
          <p:nvPr/>
        </p:nvSpPr>
        <p:spPr>
          <a:xfrm>
            <a:off x="1745178" y="2525232"/>
            <a:ext cx="1657241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0AA7571-5506-4192-8D59-2F99D3A21868}"/>
              </a:ext>
            </a:extLst>
          </p:cNvPr>
          <p:cNvSpPr/>
          <p:nvPr/>
        </p:nvSpPr>
        <p:spPr>
          <a:xfrm>
            <a:off x="6305107" y="3668233"/>
            <a:ext cx="435935" cy="7655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05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CCE803-9BB2-4CE8-B443-4F49FD60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3" y="1020338"/>
            <a:ext cx="11654354" cy="4817323"/>
          </a:xfrm>
          <a:prstGeom prst="rect">
            <a:avLst/>
          </a:prstGeom>
        </p:spPr>
      </p:pic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5EE209E1-1478-48DD-8115-D9526548F1CC}"/>
              </a:ext>
            </a:extLst>
          </p:cNvPr>
          <p:cNvSpPr/>
          <p:nvPr/>
        </p:nvSpPr>
        <p:spPr>
          <a:xfrm>
            <a:off x="505748" y="1988503"/>
            <a:ext cx="1421219" cy="501575"/>
          </a:xfrm>
          <a:prstGeom prst="wedgeEllipseCallout">
            <a:avLst>
              <a:gd name="adj1" fmla="val -41597"/>
              <a:gd name="adj2" fmla="val 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 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1927D5-C6BB-436B-84BB-170573943AB9}"/>
              </a:ext>
            </a:extLst>
          </p:cNvPr>
          <p:cNvSpPr/>
          <p:nvPr/>
        </p:nvSpPr>
        <p:spPr>
          <a:xfrm>
            <a:off x="350074" y="2626783"/>
            <a:ext cx="311348" cy="356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18A9CA22-E498-43D8-A915-0363261A1504}"/>
              </a:ext>
            </a:extLst>
          </p:cNvPr>
          <p:cNvSpPr/>
          <p:nvPr/>
        </p:nvSpPr>
        <p:spPr>
          <a:xfrm>
            <a:off x="5017497" y="5005780"/>
            <a:ext cx="1542791" cy="597577"/>
          </a:xfrm>
          <a:prstGeom prst="wedgeEllipseCallout">
            <a:avLst>
              <a:gd name="adj1" fmla="val 62469"/>
              <a:gd name="adj2" fmla="val 64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2. Expand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4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A9A7F66-75AC-442F-A83E-87BAD835B459}"/>
              </a:ext>
            </a:extLst>
          </p:cNvPr>
          <p:cNvGrpSpPr/>
          <p:nvPr/>
        </p:nvGrpSpPr>
        <p:grpSpPr>
          <a:xfrm>
            <a:off x="203041" y="849663"/>
            <a:ext cx="11785917" cy="5158673"/>
            <a:chOff x="968111" y="1295290"/>
            <a:chExt cx="10255777" cy="426741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24E7F27-136E-4DC2-B166-B769D6BCD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111" y="1295290"/>
              <a:ext cx="10255777" cy="426741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05AAF1A-33AB-4F51-9A48-A618C08D76EE}"/>
                </a:ext>
              </a:extLst>
            </p:cNvPr>
            <p:cNvSpPr/>
            <p:nvPr/>
          </p:nvSpPr>
          <p:spPr>
            <a:xfrm>
              <a:off x="4883087" y="3428998"/>
              <a:ext cx="1124308" cy="3455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B1B037-39F8-4B7A-8067-A81CC7839BF7}"/>
                </a:ext>
              </a:extLst>
            </p:cNvPr>
            <p:cNvSpPr/>
            <p:nvPr/>
          </p:nvSpPr>
          <p:spPr>
            <a:xfrm>
              <a:off x="6587840" y="2039677"/>
              <a:ext cx="4491285" cy="3523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A2917BA-AD93-4420-8631-BC6230D3B9CC}"/>
              </a:ext>
            </a:extLst>
          </p:cNvPr>
          <p:cNvSpPr/>
          <p:nvPr/>
        </p:nvSpPr>
        <p:spPr>
          <a:xfrm>
            <a:off x="8054923" y="1170040"/>
            <a:ext cx="674407" cy="329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7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81D017-D0FF-4FAE-A405-BAB8D0E1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7" y="1341378"/>
            <a:ext cx="9460226" cy="27308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24112B-6A85-4525-BD75-D526F8DB39C9}"/>
              </a:ext>
            </a:extLst>
          </p:cNvPr>
          <p:cNvSpPr/>
          <p:nvPr/>
        </p:nvSpPr>
        <p:spPr>
          <a:xfrm>
            <a:off x="3165550" y="352758"/>
            <a:ext cx="5860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function node and a debug node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783339-6EB5-4B7C-BD7A-206C6FCAC810}"/>
              </a:ext>
            </a:extLst>
          </p:cNvPr>
          <p:cNvSpPr/>
          <p:nvPr/>
        </p:nvSpPr>
        <p:spPr>
          <a:xfrm>
            <a:off x="4063692" y="4982131"/>
            <a:ext cx="352292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var</a:t>
            </a:r>
            <a:r>
              <a:rPr lang="en-US" altLang="zh-TW" dirty="0"/>
              <a:t> dataset=</a:t>
            </a:r>
            <a:r>
              <a:rPr lang="en-US" altLang="zh-TW" dirty="0" err="1"/>
              <a:t>msg.payload.dataset</a:t>
            </a:r>
            <a:r>
              <a:rPr lang="en-US" altLang="zh-TW" dirty="0"/>
              <a:t>;</a:t>
            </a:r>
          </a:p>
          <a:p>
            <a:r>
              <a:rPr lang="en-US" altLang="zh-TW" dirty="0" err="1"/>
              <a:t>msg.payload</a:t>
            </a:r>
            <a:r>
              <a:rPr lang="en-US" altLang="zh-TW" dirty="0"/>
              <a:t>=dataset;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return</a:t>
            </a:r>
            <a:r>
              <a:rPr lang="en-US" altLang="zh-TW" dirty="0"/>
              <a:t> msg;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8BFAC61E-77FA-469B-BA7C-EA8B91591713}"/>
              </a:ext>
            </a:extLst>
          </p:cNvPr>
          <p:cNvSpPr/>
          <p:nvPr/>
        </p:nvSpPr>
        <p:spPr>
          <a:xfrm>
            <a:off x="6400800" y="4072270"/>
            <a:ext cx="489098" cy="7974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03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81D017-D0FF-4FAE-A405-BAB8D0E1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4" y="3463539"/>
            <a:ext cx="7182400" cy="2073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77AA51A-D7CC-44EB-9ABF-3F5AF431D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295" y="2750975"/>
            <a:ext cx="4234705" cy="4107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696F910-C3A8-475B-BCB5-8A235784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859" y="1005207"/>
            <a:ext cx="3210337" cy="2274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24112B-6A85-4525-BD75-D526F8DB39C9}"/>
              </a:ext>
            </a:extLst>
          </p:cNvPr>
          <p:cNvSpPr/>
          <p:nvPr/>
        </p:nvSpPr>
        <p:spPr>
          <a:xfrm>
            <a:off x="5471373" y="231100"/>
            <a:ext cx="1249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5FA6AC18-8A41-4F17-A33F-1EE5E09840F5}"/>
              </a:ext>
            </a:extLst>
          </p:cNvPr>
          <p:cNvSpPr/>
          <p:nvPr/>
        </p:nvSpPr>
        <p:spPr>
          <a:xfrm>
            <a:off x="7272670" y="5092995"/>
            <a:ext cx="797442" cy="4438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825F54-54F7-404B-8F29-7D84FF9C141D}"/>
              </a:ext>
            </a:extLst>
          </p:cNvPr>
          <p:cNvSpPr/>
          <p:nvPr/>
        </p:nvSpPr>
        <p:spPr>
          <a:xfrm>
            <a:off x="8080330" y="5314942"/>
            <a:ext cx="1839847" cy="22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上 7">
            <a:extLst>
              <a:ext uri="{FF2B5EF4-FFF2-40B4-BE49-F238E27FC236}">
                <a16:creationId xmlns:a16="http://schemas.microsoft.com/office/drawing/2014/main" id="{527EFDE0-5503-4223-ACE5-67C47E3526FA}"/>
              </a:ext>
            </a:extLst>
          </p:cNvPr>
          <p:cNvSpPr/>
          <p:nvPr/>
        </p:nvSpPr>
        <p:spPr>
          <a:xfrm>
            <a:off x="6400800" y="3279649"/>
            <a:ext cx="319826" cy="120729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1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41A6D1-A2D4-43D8-A38A-475E5B8E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2" y="991516"/>
            <a:ext cx="9460226" cy="27308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DAC51A-6CB3-4E36-AE0D-46E9070B9742}"/>
              </a:ext>
            </a:extLst>
          </p:cNvPr>
          <p:cNvSpPr/>
          <p:nvPr/>
        </p:nvSpPr>
        <p:spPr>
          <a:xfrm>
            <a:off x="3024565" y="4662617"/>
            <a:ext cx="396102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var</a:t>
            </a:r>
            <a:r>
              <a:rPr lang="en-US" altLang="zh-TW" dirty="0"/>
              <a:t> dataset = </a:t>
            </a:r>
            <a:r>
              <a:rPr lang="en-US" altLang="zh-TW" dirty="0" err="1"/>
              <a:t>msg.payload.dataset</a:t>
            </a:r>
            <a:r>
              <a:rPr lang="en-US" altLang="zh-TW" dirty="0"/>
              <a:t>;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column_names</a:t>
            </a:r>
            <a:r>
              <a:rPr lang="en-US" altLang="zh-TW" dirty="0"/>
              <a:t> = </a:t>
            </a:r>
            <a:r>
              <a:rPr lang="en-US" altLang="zh-TW" dirty="0" err="1"/>
              <a:t>dataset.column_names</a:t>
            </a:r>
            <a:r>
              <a:rPr lang="en-US" altLang="zh-TW" dirty="0"/>
              <a:t>;</a:t>
            </a:r>
          </a:p>
          <a:p>
            <a:r>
              <a:rPr lang="en-US" altLang="zh-TW" dirty="0" err="1"/>
              <a:t>msg.payload</a:t>
            </a:r>
            <a:r>
              <a:rPr lang="en-US" altLang="zh-TW" dirty="0"/>
              <a:t> = </a:t>
            </a:r>
            <a:r>
              <a:rPr lang="en-US" altLang="zh-TW" dirty="0" err="1"/>
              <a:t>column_names</a:t>
            </a:r>
            <a:r>
              <a:rPr lang="en-US" altLang="zh-TW" dirty="0"/>
              <a:t>;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return</a:t>
            </a:r>
            <a:r>
              <a:rPr lang="en-US" altLang="zh-TW" dirty="0"/>
              <a:t> msg;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0218C6E8-9EA6-4859-96A6-DB353776B3C3}"/>
              </a:ext>
            </a:extLst>
          </p:cNvPr>
          <p:cNvSpPr/>
          <p:nvPr/>
        </p:nvSpPr>
        <p:spPr>
          <a:xfrm>
            <a:off x="4976035" y="3722408"/>
            <a:ext cx="489098" cy="7974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5C9099-4A09-47E9-9D10-3BA4F40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606" y="1101814"/>
            <a:ext cx="2765394" cy="465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71640A3B-A035-4DEF-90AA-214157094D2E}"/>
              </a:ext>
            </a:extLst>
          </p:cNvPr>
          <p:cNvSpPr/>
          <p:nvPr/>
        </p:nvSpPr>
        <p:spPr>
          <a:xfrm>
            <a:off x="410054" y="600239"/>
            <a:ext cx="1421219" cy="501575"/>
          </a:xfrm>
          <a:prstGeom prst="wedgeEllipseCallout">
            <a:avLst>
              <a:gd name="adj1" fmla="val -41597"/>
              <a:gd name="adj2" fmla="val 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1. 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23343C-A158-4244-B9E1-F2139788C11B}"/>
              </a:ext>
            </a:extLst>
          </p:cNvPr>
          <p:cNvSpPr/>
          <p:nvPr/>
        </p:nvSpPr>
        <p:spPr>
          <a:xfrm>
            <a:off x="254380" y="1238519"/>
            <a:ext cx="311348" cy="356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FE37E3-A7F3-4770-AD4C-9AFC4799EE98}"/>
              </a:ext>
            </a:extLst>
          </p:cNvPr>
          <p:cNvSpPr/>
          <p:nvPr/>
        </p:nvSpPr>
        <p:spPr>
          <a:xfrm>
            <a:off x="4958381" y="234148"/>
            <a:ext cx="2275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column_name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4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564C6E-E989-4974-8C16-9B9D1925F167}"/>
              </a:ext>
            </a:extLst>
          </p:cNvPr>
          <p:cNvSpPr/>
          <p:nvPr/>
        </p:nvSpPr>
        <p:spPr>
          <a:xfrm>
            <a:off x="1133190" y="4950261"/>
            <a:ext cx="561044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dataset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msg.payload.dataset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F5508E-8B1A-4723-BD3C-96DA77EA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2" y="991516"/>
            <a:ext cx="9460226" cy="2730892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6D173415-C3EB-42EF-ACD2-4C6A724812E1}"/>
              </a:ext>
            </a:extLst>
          </p:cNvPr>
          <p:cNvSpPr/>
          <p:nvPr/>
        </p:nvSpPr>
        <p:spPr>
          <a:xfrm>
            <a:off x="4976035" y="3722408"/>
            <a:ext cx="489098" cy="7974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9C64BE7-6DFE-4927-8DF2-4A0EE1DD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157" y="573760"/>
            <a:ext cx="3205843" cy="6082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885EBC5-407B-4ABD-B19F-2DD866426387}"/>
              </a:ext>
            </a:extLst>
          </p:cNvPr>
          <p:cNvSpPr/>
          <p:nvPr/>
        </p:nvSpPr>
        <p:spPr>
          <a:xfrm>
            <a:off x="5705508" y="312150"/>
            <a:ext cx="780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6416D-F06E-4070-98A6-497F1214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" y="895220"/>
            <a:ext cx="12008467" cy="50675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41660CC-AD2B-4EFA-841A-84712AC9263A}"/>
              </a:ext>
            </a:extLst>
          </p:cNvPr>
          <p:cNvSpPr/>
          <p:nvPr/>
        </p:nvSpPr>
        <p:spPr>
          <a:xfrm>
            <a:off x="172251" y="6225724"/>
            <a:ext cx="306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https://data.nasdaq.com/login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511128-A4C7-4FE5-9A1E-842FD6D6AD97}"/>
              </a:ext>
            </a:extLst>
          </p:cNvPr>
          <p:cNvSpPr/>
          <p:nvPr/>
        </p:nvSpPr>
        <p:spPr>
          <a:xfrm>
            <a:off x="5456240" y="186000"/>
            <a:ext cx="1279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Nasdaq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22749C-EA73-495F-9E58-CF55DFF4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38" y="4121129"/>
            <a:ext cx="4922459" cy="1599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7F3B6E4-DAEE-4F03-BE88-2CE7B9149109}"/>
              </a:ext>
            </a:extLst>
          </p:cNvPr>
          <p:cNvSpPr/>
          <p:nvPr/>
        </p:nvSpPr>
        <p:spPr>
          <a:xfrm>
            <a:off x="1031349" y="4625232"/>
            <a:ext cx="6096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dataset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msg.payload.dataset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8344DC-C742-4EDE-8599-554AD5E1A5C0}"/>
              </a:ext>
            </a:extLst>
          </p:cNvPr>
          <p:cNvSpPr/>
          <p:nvPr/>
        </p:nvSpPr>
        <p:spPr>
          <a:xfrm>
            <a:off x="4831070" y="278494"/>
            <a:ext cx="2529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data[0][0]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6D4CB9-C557-4CB9-BAB1-B5D0DB6A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22" y="1080208"/>
            <a:ext cx="9460226" cy="2730892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id="{39804C16-BB12-4017-82D9-87499714E72D}"/>
              </a:ext>
            </a:extLst>
          </p:cNvPr>
          <p:cNvSpPr/>
          <p:nvPr/>
        </p:nvSpPr>
        <p:spPr>
          <a:xfrm>
            <a:off x="4976035" y="3722408"/>
            <a:ext cx="489098" cy="7974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75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5BAFE3-A159-4A4A-9185-C1149C9FFCE1}"/>
              </a:ext>
            </a:extLst>
          </p:cNvPr>
          <p:cNvSpPr/>
          <p:nvPr/>
        </p:nvSpPr>
        <p:spPr>
          <a:xfrm>
            <a:off x="219740" y="3810358"/>
            <a:ext cx="60960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dataset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msg.payload.dataset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data.length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data[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1EADB-2F77-4E07-A790-E78A6970A196}"/>
              </a:ext>
            </a:extLst>
          </p:cNvPr>
          <p:cNvSpPr/>
          <p:nvPr/>
        </p:nvSpPr>
        <p:spPr>
          <a:xfrm>
            <a:off x="4932059" y="320026"/>
            <a:ext cx="2327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strings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89537-B8F3-4E46-BE00-3BCB037A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935"/>
            <a:ext cx="8770487" cy="2531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F3972F-4A16-43F3-9C83-F96594615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964" y="3465142"/>
            <a:ext cx="4370956" cy="3364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17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4EE214-0079-4597-B0BE-D411D3D40CB7}"/>
              </a:ext>
            </a:extLst>
          </p:cNvPr>
          <p:cNvSpPr/>
          <p:nvPr/>
        </p:nvSpPr>
        <p:spPr>
          <a:xfrm>
            <a:off x="4932059" y="117999"/>
            <a:ext cx="2327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strings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2B6FF7-31B8-4980-A2B6-23419A4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947"/>
            <a:ext cx="7535807" cy="217536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62232A3-0F70-43F4-A577-31F1E27ACCF7}"/>
              </a:ext>
            </a:extLst>
          </p:cNvPr>
          <p:cNvSpPr/>
          <p:nvPr/>
        </p:nvSpPr>
        <p:spPr>
          <a:xfrm>
            <a:off x="0" y="3420043"/>
            <a:ext cx="666464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dataset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msg.payload.dataset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data.length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   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data[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column_names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 is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    data[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alldate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FEE5C0-4548-499A-B1BC-FAA3019A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301" y="2577763"/>
            <a:ext cx="5505699" cy="4280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8161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8-3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1550DD-330D-40C0-8B19-77478A80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90" y="3149965"/>
            <a:ext cx="9722350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99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924375-48D0-4E6D-B17E-78DEA57F0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31" y="1690404"/>
            <a:ext cx="2423233" cy="4467257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8ED8C6C7-B06F-46FA-B32F-D95125FBA60B}"/>
              </a:ext>
            </a:extLst>
          </p:cNvPr>
          <p:cNvGrpSpPr/>
          <p:nvPr/>
        </p:nvGrpSpPr>
        <p:grpSpPr>
          <a:xfrm>
            <a:off x="406417" y="675677"/>
            <a:ext cx="4569619" cy="6062557"/>
            <a:chOff x="502111" y="136224"/>
            <a:chExt cx="5424198" cy="6585551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0D76255D-8359-44C3-9E88-F67811C8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11" y="136224"/>
              <a:ext cx="5424198" cy="658555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69D789-D94F-454A-9536-2E8EC516606C}"/>
                </a:ext>
              </a:extLst>
            </p:cNvPr>
            <p:cNvSpPr/>
            <p:nvPr/>
          </p:nvSpPr>
          <p:spPr>
            <a:xfrm>
              <a:off x="502111" y="1391528"/>
              <a:ext cx="1839847" cy="2219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E1AE6F-2110-42A5-86FE-051C94962558}"/>
                </a:ext>
              </a:extLst>
            </p:cNvPr>
            <p:cNvSpPr/>
            <p:nvPr/>
          </p:nvSpPr>
          <p:spPr>
            <a:xfrm>
              <a:off x="2294286" y="6091118"/>
              <a:ext cx="1969370" cy="2219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44672F-C9A6-43C2-B27D-ECBE5FE72AF9}"/>
                </a:ext>
              </a:extLst>
            </p:cNvPr>
            <p:cNvSpPr/>
            <p:nvPr/>
          </p:nvSpPr>
          <p:spPr>
            <a:xfrm>
              <a:off x="4263656" y="5240514"/>
              <a:ext cx="1662653" cy="2219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0074915-E326-401D-9DCE-6066D12DF570}"/>
              </a:ext>
            </a:extLst>
          </p:cNvPr>
          <p:cNvSpPr/>
          <p:nvPr/>
        </p:nvSpPr>
        <p:spPr>
          <a:xfrm>
            <a:off x="3278971" y="136224"/>
            <a:ext cx="6611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Example&gt;&gt;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HTTPClient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BasicHTTPClient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FB82171-6E43-4A92-B85C-445F619E4BCC}"/>
              </a:ext>
            </a:extLst>
          </p:cNvPr>
          <p:cNvSpPr/>
          <p:nvPr/>
        </p:nvSpPr>
        <p:spPr>
          <a:xfrm>
            <a:off x="5784112" y="3429000"/>
            <a:ext cx="1031358" cy="6007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2DB52F-97D5-47E3-9E7A-5F1B17C15B45}"/>
              </a:ext>
            </a:extLst>
          </p:cNvPr>
          <p:cNvSpPr/>
          <p:nvPr/>
        </p:nvSpPr>
        <p:spPr>
          <a:xfrm>
            <a:off x="7852530" y="4312222"/>
            <a:ext cx="2322827" cy="312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671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1B64C3-C4B8-443E-9477-B6765BAD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0" y="494480"/>
            <a:ext cx="5835950" cy="60391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3EDB77-5080-4BD6-A658-6806C97F8B40}"/>
              </a:ext>
            </a:extLst>
          </p:cNvPr>
          <p:cNvSpPr/>
          <p:nvPr/>
        </p:nvSpPr>
        <p:spPr>
          <a:xfrm>
            <a:off x="1533468" y="959422"/>
            <a:ext cx="858858" cy="220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D4AB26-DFE1-4676-8D07-30F603DB9553}"/>
              </a:ext>
            </a:extLst>
          </p:cNvPr>
          <p:cNvSpPr/>
          <p:nvPr/>
        </p:nvSpPr>
        <p:spPr>
          <a:xfrm>
            <a:off x="3702510" y="4627654"/>
            <a:ext cx="1549980" cy="20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A6CD18-D01D-4FC3-9CDA-8E5A74C6A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76" r="249" b="36425"/>
          <a:stretch/>
        </p:blipFill>
        <p:spPr>
          <a:xfrm>
            <a:off x="3628991" y="2541183"/>
            <a:ext cx="8563009" cy="14548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F465639-3A94-4ABD-8D37-A3F0E5BA445C}"/>
              </a:ext>
            </a:extLst>
          </p:cNvPr>
          <p:cNvSpPr/>
          <p:nvPr/>
        </p:nvSpPr>
        <p:spPr>
          <a:xfrm>
            <a:off x="4546020" y="3644724"/>
            <a:ext cx="5835950" cy="351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315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127BCC-E272-4167-B1F3-9F76F94EC0F6}"/>
              </a:ext>
            </a:extLst>
          </p:cNvPr>
          <p:cNvGrpSpPr/>
          <p:nvPr/>
        </p:nvGrpSpPr>
        <p:grpSpPr>
          <a:xfrm>
            <a:off x="227349" y="1146765"/>
            <a:ext cx="4761352" cy="4310759"/>
            <a:chOff x="227348" y="1146765"/>
            <a:chExt cx="5300807" cy="48084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E5EC99D-AC28-450D-BA9B-3832115F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48" y="1146765"/>
              <a:ext cx="5300807" cy="480842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5FA3506-B5F4-481B-B5B9-A4CA80A9B1E9}"/>
                </a:ext>
              </a:extLst>
            </p:cNvPr>
            <p:cNvSpPr/>
            <p:nvPr/>
          </p:nvSpPr>
          <p:spPr>
            <a:xfrm>
              <a:off x="554924" y="5184092"/>
              <a:ext cx="4559336" cy="206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B15E892-3327-4D59-8C25-792D68A34D51}"/>
              </a:ext>
            </a:extLst>
          </p:cNvPr>
          <p:cNvGrpSpPr/>
          <p:nvPr/>
        </p:nvGrpSpPr>
        <p:grpSpPr>
          <a:xfrm>
            <a:off x="5755502" y="1164566"/>
            <a:ext cx="5914910" cy="4188782"/>
            <a:chOff x="5755502" y="1268742"/>
            <a:chExt cx="6436498" cy="456446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6214A0-AF32-47F1-8D35-DCA4FEC6C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5502" y="1268742"/>
              <a:ext cx="6436498" cy="456446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DE9F07-C277-4508-972A-89DFA34D57A9}"/>
                </a:ext>
              </a:extLst>
            </p:cNvPr>
            <p:cNvSpPr/>
            <p:nvPr/>
          </p:nvSpPr>
          <p:spPr>
            <a:xfrm>
              <a:off x="6310682" y="3911730"/>
              <a:ext cx="4559336" cy="206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5183C24-1473-42E3-B4E9-76055EF96474}"/>
              </a:ext>
            </a:extLst>
          </p:cNvPr>
          <p:cNvSpPr/>
          <p:nvPr/>
        </p:nvSpPr>
        <p:spPr>
          <a:xfrm>
            <a:off x="4056018" y="320673"/>
            <a:ext cx="40799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BasicHTTPClient.ino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30C467-6CAE-4EC5-B22B-632EF1ABCE7F}"/>
              </a:ext>
            </a:extLst>
          </p:cNvPr>
          <p:cNvSpPr/>
          <p:nvPr/>
        </p:nvSpPr>
        <p:spPr>
          <a:xfrm>
            <a:off x="3165290" y="6014107"/>
            <a:ext cx="131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FE0251-D34F-40EA-B52A-9870D34FB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45" y="5543583"/>
            <a:ext cx="2198094" cy="11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D21DFEA-17AD-49E4-9756-6A23F870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99" y="883294"/>
            <a:ext cx="9594802" cy="50914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74F6C-86A3-4475-8890-550C169C3031}"/>
              </a:ext>
            </a:extLst>
          </p:cNvPr>
          <p:cNvSpPr/>
          <p:nvPr/>
        </p:nvSpPr>
        <p:spPr>
          <a:xfrm>
            <a:off x="5546009" y="180037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82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1B6625-0F30-46B6-87EA-C159AA46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02"/>
            <a:ext cx="7274228" cy="2631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74303C-19F0-4273-A9BB-AC02FF840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372" y="2730288"/>
            <a:ext cx="8331628" cy="41277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1A5E52-0A04-43B4-9E4F-2682AB7FB71F}"/>
              </a:ext>
            </a:extLst>
          </p:cNvPr>
          <p:cNvSpPr/>
          <p:nvPr/>
        </p:nvSpPr>
        <p:spPr>
          <a:xfrm>
            <a:off x="750196" y="1967036"/>
            <a:ext cx="4906325" cy="563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0343D8-1D4D-47BD-8E9B-0382AEF7DE1F}"/>
              </a:ext>
            </a:extLst>
          </p:cNvPr>
          <p:cNvSpPr/>
          <p:nvPr/>
        </p:nvSpPr>
        <p:spPr>
          <a:xfrm>
            <a:off x="10292316" y="4091936"/>
            <a:ext cx="1899684" cy="309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944F22-659C-460E-9A17-77475FB2E41F}"/>
              </a:ext>
            </a:extLst>
          </p:cNvPr>
          <p:cNvSpPr/>
          <p:nvPr/>
        </p:nvSpPr>
        <p:spPr>
          <a:xfrm>
            <a:off x="10292316" y="4882289"/>
            <a:ext cx="1899684" cy="309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95E379-0911-4930-A4FA-CB1A653709FC}"/>
              </a:ext>
            </a:extLst>
          </p:cNvPr>
          <p:cNvSpPr/>
          <p:nvPr/>
        </p:nvSpPr>
        <p:spPr>
          <a:xfrm>
            <a:off x="9341820" y="110353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endParaRPr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1E59E9-DCC8-4546-BD79-63DAAF8D3B9F}"/>
              </a:ext>
            </a:extLst>
          </p:cNvPr>
          <p:cNvSpPr/>
          <p:nvPr/>
        </p:nvSpPr>
        <p:spPr>
          <a:xfrm>
            <a:off x="1380196" y="4448084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4D2586C8-BD78-4BE6-8A85-B77BCE4AB327}"/>
              </a:ext>
            </a:extLst>
          </p:cNvPr>
          <p:cNvSpPr/>
          <p:nvPr/>
        </p:nvSpPr>
        <p:spPr>
          <a:xfrm>
            <a:off x="8155172" y="1190844"/>
            <a:ext cx="782587" cy="37211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47FC927-A5FB-4939-A0ED-B1DFCC4227E7}"/>
              </a:ext>
            </a:extLst>
          </p:cNvPr>
          <p:cNvSpPr/>
          <p:nvPr/>
        </p:nvSpPr>
        <p:spPr>
          <a:xfrm>
            <a:off x="2587256" y="4593265"/>
            <a:ext cx="935665" cy="289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8-1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70788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1. Using the xml API for Hong Kong Exchange data in Nasdaq Data Link.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2. Using xml node to convert xml string to JSON object.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A0C0733-BC43-49EE-BA68-CB8796A1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79" y="1141337"/>
            <a:ext cx="7563239" cy="50358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E4C578-FF9A-4DD9-AB8A-BA20E9DE4D54}"/>
              </a:ext>
            </a:extLst>
          </p:cNvPr>
          <p:cNvSpPr/>
          <p:nvPr/>
        </p:nvSpPr>
        <p:spPr>
          <a:xfrm>
            <a:off x="3605029" y="150260"/>
            <a:ext cx="4981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free account on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Quandl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69853C-1B46-491F-ABD6-4067CD9403C6}"/>
              </a:ext>
            </a:extLst>
          </p:cNvPr>
          <p:cNvSpPr/>
          <p:nvPr/>
        </p:nvSpPr>
        <p:spPr>
          <a:xfrm>
            <a:off x="6974958" y="4093535"/>
            <a:ext cx="2371061" cy="1562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30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6ED960-17E0-4C65-BD81-A1F1504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2" y="1088904"/>
            <a:ext cx="11964015" cy="46801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55861C-91FA-4BE0-9B83-A6609467D567}"/>
              </a:ext>
            </a:extLst>
          </p:cNvPr>
          <p:cNvSpPr/>
          <p:nvPr/>
        </p:nvSpPr>
        <p:spPr>
          <a:xfrm>
            <a:off x="10451805" y="2864218"/>
            <a:ext cx="255181" cy="166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AC6205E2-DB40-4D36-8FD0-FB7E13DB34E5}"/>
              </a:ext>
            </a:extLst>
          </p:cNvPr>
          <p:cNvSpPr/>
          <p:nvPr/>
        </p:nvSpPr>
        <p:spPr>
          <a:xfrm>
            <a:off x="10940506" y="2224730"/>
            <a:ext cx="956930" cy="592900"/>
          </a:xfrm>
          <a:prstGeom prst="wedgeEllipseCallout">
            <a:avLst>
              <a:gd name="adj1" fmla="val -77499"/>
              <a:gd name="adj2" fmla="val 53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xml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B992D9-7EBE-46DA-846A-0C2C22C1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802" y="2073204"/>
            <a:ext cx="4756394" cy="27115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22C1F7-CEEC-4C17-B550-9E095F43B1F4}"/>
              </a:ext>
            </a:extLst>
          </p:cNvPr>
          <p:cNvSpPr/>
          <p:nvPr/>
        </p:nvSpPr>
        <p:spPr>
          <a:xfrm>
            <a:off x="4007784" y="3205716"/>
            <a:ext cx="4221816" cy="717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49054822-FD4D-40D0-8185-CFB256BAEBA8}"/>
              </a:ext>
            </a:extLst>
          </p:cNvPr>
          <p:cNvSpPr/>
          <p:nvPr/>
        </p:nvSpPr>
        <p:spPr>
          <a:xfrm>
            <a:off x="6096000" y="2521180"/>
            <a:ext cx="956930" cy="592900"/>
          </a:xfrm>
          <a:prstGeom prst="wedgeEllipseCallout">
            <a:avLst>
              <a:gd name="adj1" fmla="val -114166"/>
              <a:gd name="adj2" fmla="val 58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29E1BB-960E-452D-A22B-AA80EC5FEAA9}"/>
              </a:ext>
            </a:extLst>
          </p:cNvPr>
          <p:cNvSpPr/>
          <p:nvPr/>
        </p:nvSpPr>
        <p:spPr>
          <a:xfrm>
            <a:off x="889101" y="282842"/>
            <a:ext cx="10459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xml API for Hong Kong Exchange data in Nasdaq Data 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7F99364-C33E-43F2-A4CF-F0555A79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1006"/>
            <a:ext cx="5459850" cy="3227343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9781777B-901C-439E-9BE0-68087DA1D7F5}"/>
              </a:ext>
            </a:extLst>
          </p:cNvPr>
          <p:cNvSpPr/>
          <p:nvPr/>
        </p:nvSpPr>
        <p:spPr>
          <a:xfrm>
            <a:off x="10276401" y="4935797"/>
            <a:ext cx="1279449" cy="603529"/>
          </a:xfrm>
          <a:prstGeom prst="wedgeEllipseCallout">
            <a:avLst>
              <a:gd name="adj1" fmla="val -37711"/>
              <a:gd name="adj2" fmla="val -74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0E8064-D154-4DE3-85E5-E5954BA060FB}"/>
              </a:ext>
            </a:extLst>
          </p:cNvPr>
          <p:cNvSpPr/>
          <p:nvPr/>
        </p:nvSpPr>
        <p:spPr>
          <a:xfrm>
            <a:off x="7334034" y="4137330"/>
            <a:ext cx="3608386" cy="59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3871F0-2F7F-49B9-A974-9A07D4DAF4FD}"/>
              </a:ext>
            </a:extLst>
          </p:cNvPr>
          <p:cNvSpPr/>
          <p:nvPr/>
        </p:nvSpPr>
        <p:spPr>
          <a:xfrm>
            <a:off x="889101" y="282842"/>
            <a:ext cx="10459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xml API for Hong Kong Exchange data in Nasdaq Data 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A0D88B-A14F-4D7A-942B-188F3D78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46" y="2662039"/>
            <a:ext cx="5778797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B53E21-203A-4433-85E2-BB9D688199C0}"/>
              </a:ext>
            </a:extLst>
          </p:cNvPr>
          <p:cNvSpPr/>
          <p:nvPr/>
        </p:nvSpPr>
        <p:spPr>
          <a:xfrm>
            <a:off x="2171688" y="394808"/>
            <a:ext cx="7848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xml node to convert xml string to JSON object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D334B-519F-4288-B388-A1E6A157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8" y="1312836"/>
            <a:ext cx="7535807" cy="21753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7FC7C65-A541-4347-BED2-6CB80986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87" y="4137058"/>
            <a:ext cx="8007765" cy="2455128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16E30DBE-611F-47DF-AF2F-AC3B9A8EFB4C}"/>
              </a:ext>
            </a:extLst>
          </p:cNvPr>
          <p:cNvSpPr/>
          <p:nvPr/>
        </p:nvSpPr>
        <p:spPr>
          <a:xfrm>
            <a:off x="6453963" y="3488204"/>
            <a:ext cx="510363" cy="7435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45DA5D-A096-4217-AE72-F5FA9D10C61F}"/>
              </a:ext>
            </a:extLst>
          </p:cNvPr>
          <p:cNvSpPr/>
          <p:nvPr/>
        </p:nvSpPr>
        <p:spPr>
          <a:xfrm>
            <a:off x="3718964" y="2296836"/>
            <a:ext cx="1278338" cy="499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93E78-5E3B-43CF-8443-75BE7CECCECC}"/>
              </a:ext>
            </a:extLst>
          </p:cNvPr>
          <p:cNvSpPr/>
          <p:nvPr/>
        </p:nvSpPr>
        <p:spPr>
          <a:xfrm>
            <a:off x="7959171" y="5192436"/>
            <a:ext cx="1278338" cy="499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87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8-2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707886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1. Show data[0][1]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2. Show data[1][0]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BFEC1B-8525-4F02-BBE4-765FC2F88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6" t="120"/>
          <a:stretch/>
        </p:blipFill>
        <p:spPr>
          <a:xfrm>
            <a:off x="5292036" y="212652"/>
            <a:ext cx="2161386" cy="622754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F691F3A-6523-400D-AEEB-9A69BB599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32" y="44804"/>
            <a:ext cx="3867385" cy="63422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F5C242-3D65-4635-B7E9-A78B3955583A}"/>
              </a:ext>
            </a:extLst>
          </p:cNvPr>
          <p:cNvSpPr/>
          <p:nvPr/>
        </p:nvSpPr>
        <p:spPr>
          <a:xfrm>
            <a:off x="677505" y="1844826"/>
            <a:ext cx="4221126" cy="1584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/>
              <a:t>從</a:t>
            </a:r>
            <a:r>
              <a:rPr lang="en-US" altLang="zh-TW" dirty="0"/>
              <a:t>json</a:t>
            </a:r>
            <a:r>
              <a:rPr lang="zh-TW" altLang="en-US" dirty="0"/>
              <a:t>跟</a:t>
            </a:r>
            <a:r>
              <a:rPr lang="en-US" altLang="zh-TW" dirty="0"/>
              <a:t>xml</a:t>
            </a:r>
            <a:r>
              <a:rPr lang="zh-TW" altLang="en-US" dirty="0"/>
              <a:t>的</a:t>
            </a:r>
            <a:r>
              <a:rPr lang="en-US" altLang="zh-TW" dirty="0"/>
              <a:t>data Link</a:t>
            </a:r>
            <a:r>
              <a:rPr lang="zh-TW" altLang="en-US" dirty="0"/>
              <a:t>內容，可觀察到兩個的寫法不太一樣。所以我們要找到</a:t>
            </a:r>
            <a:r>
              <a:rPr lang="en-US" altLang="zh-TW" dirty="0"/>
              <a:t>xml</a:t>
            </a:r>
            <a:r>
              <a:rPr lang="zh-TW" altLang="en-US" dirty="0"/>
              <a:t>的寫法才可以輸出我們要的值。</a:t>
            </a:r>
            <a:endParaRPr lang="en-US" altLang="zh-TW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7AA44A-3465-4369-A65F-2E999ADC1B00}"/>
              </a:ext>
            </a:extLst>
          </p:cNvPr>
          <p:cNvSpPr/>
          <p:nvPr/>
        </p:nvSpPr>
        <p:spPr>
          <a:xfrm>
            <a:off x="6501809" y="5951094"/>
            <a:ext cx="935665" cy="489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json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358B91-799C-47BC-BF06-34AE567780AF}"/>
              </a:ext>
            </a:extLst>
          </p:cNvPr>
          <p:cNvSpPr/>
          <p:nvPr/>
        </p:nvSpPr>
        <p:spPr>
          <a:xfrm>
            <a:off x="11197856" y="6368902"/>
            <a:ext cx="935665" cy="489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xml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2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22852A-A58F-47D8-B4B3-23361B68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67" y="465032"/>
            <a:ext cx="3429790" cy="45666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D94F2F-D06D-4939-88D5-7AADA293ACE0}"/>
              </a:ext>
            </a:extLst>
          </p:cNvPr>
          <p:cNvSpPr/>
          <p:nvPr/>
        </p:nvSpPr>
        <p:spPr>
          <a:xfrm>
            <a:off x="478067" y="5156511"/>
            <a:ext cx="504848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可點選</a:t>
            </a:r>
            <a:r>
              <a:rPr lang="en-US" altLang="zh-TW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Copy path</a:t>
            </a:r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來觀察程式路徑。</a:t>
            </a:r>
            <a:endParaRPr lang="en-US" altLang="zh-TW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Result: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8000"/>
                </a:solidFill>
                <a:latin typeface="Consolas" panose="020B0609020204030204" pitchFamily="49" charset="0"/>
              </a:rPr>
              <a:t>payload.dataset.data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[0][0]</a:t>
            </a:r>
          </a:p>
          <a:p>
            <a:r>
              <a:rPr lang="zh-TW" alt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可觀察到跟我們先前宣告變數取得的資料寫法一樣</a:t>
            </a:r>
            <a:r>
              <a:rPr lang="en-US" altLang="zh-TW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(var</a:t>
            </a:r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dataset=</a:t>
            </a:r>
            <a:r>
              <a:rPr lang="en-US" altLang="zh-TW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msg.payload.dataset</a:t>
            </a:r>
            <a:r>
              <a:rPr lang="en-US" altLang="zh-TW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TW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TW" altLang="en-US" b="0" dirty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，進而得知可從這裡來去找尋所需的資料路徑。</a:t>
            </a:r>
            <a:endParaRPr lang="en-US" altLang="zh-TW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E2CAC0-DB25-42C0-966A-3425C89A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93" y="1159209"/>
            <a:ext cx="3331961" cy="5264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EE5EEB-89D2-4869-AD55-4C7D9B9466D8}"/>
              </a:ext>
            </a:extLst>
          </p:cNvPr>
          <p:cNvSpPr/>
          <p:nvPr/>
        </p:nvSpPr>
        <p:spPr>
          <a:xfrm>
            <a:off x="8560312" y="3628483"/>
            <a:ext cx="363168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依題目找到對應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xml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的資料，方便等下確認結果是否正確。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Payload.dataset.data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payload.dataset.data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E11D2D-D1AC-402E-8F38-5B4E2E0CD844}"/>
              </a:ext>
            </a:extLst>
          </p:cNvPr>
          <p:cNvSpPr/>
          <p:nvPr/>
        </p:nvSpPr>
        <p:spPr>
          <a:xfrm>
            <a:off x="5507658" y="203422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737D69-1A86-4ABA-A6FD-F79B23266645}"/>
              </a:ext>
            </a:extLst>
          </p:cNvPr>
          <p:cNvSpPr/>
          <p:nvPr/>
        </p:nvSpPr>
        <p:spPr>
          <a:xfrm>
            <a:off x="3079753" y="1552558"/>
            <a:ext cx="261887" cy="27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D498D4-F173-40BD-A89A-8840980310DC}"/>
              </a:ext>
            </a:extLst>
          </p:cNvPr>
          <p:cNvSpPr/>
          <p:nvPr/>
        </p:nvSpPr>
        <p:spPr>
          <a:xfrm>
            <a:off x="7432014" y="2610225"/>
            <a:ext cx="946442" cy="239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9DA460-7FE2-4400-B6A8-E5E38A45B77F}"/>
              </a:ext>
            </a:extLst>
          </p:cNvPr>
          <p:cNvSpPr/>
          <p:nvPr/>
        </p:nvSpPr>
        <p:spPr>
          <a:xfrm>
            <a:off x="7329231" y="6177520"/>
            <a:ext cx="1793503" cy="239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9898BC6-2E54-4686-97D5-2B50D2D444C4}"/>
              </a:ext>
            </a:extLst>
          </p:cNvPr>
          <p:cNvSpPr/>
          <p:nvPr/>
        </p:nvSpPr>
        <p:spPr>
          <a:xfrm>
            <a:off x="8513406" y="2541113"/>
            <a:ext cx="3631688" cy="377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payload.dataset.data[</a:t>
            </a:r>
            <a:r>
              <a:rPr lang="en-US" altLang="zh-TW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093061D-7C83-4BC3-B6B1-0B4267246265}"/>
              </a:ext>
            </a:extLst>
          </p:cNvPr>
          <p:cNvSpPr/>
          <p:nvPr/>
        </p:nvSpPr>
        <p:spPr>
          <a:xfrm>
            <a:off x="8494853" y="6453094"/>
            <a:ext cx="3631688" cy="377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payload.dataset.data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841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8B330F-C44C-4B84-84DC-C082D619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5" y="1079934"/>
            <a:ext cx="2844048" cy="46981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321303-8C88-4E1B-AD2C-3A9AD0D71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125" y="2097478"/>
            <a:ext cx="3035610" cy="29865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394CB40-607D-45BE-877F-48054936AD18}"/>
              </a:ext>
            </a:extLst>
          </p:cNvPr>
          <p:cNvSpPr/>
          <p:nvPr/>
        </p:nvSpPr>
        <p:spPr>
          <a:xfrm>
            <a:off x="4268291" y="4687339"/>
            <a:ext cx="28440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payload[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].datum[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]._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73152C7-3C23-4019-825C-090EE818E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502" y="920531"/>
            <a:ext cx="2749703" cy="534040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83F1896-569F-4A49-B6C5-F7922B5849C5}"/>
              </a:ext>
            </a:extLst>
          </p:cNvPr>
          <p:cNvSpPr/>
          <p:nvPr/>
        </p:nvSpPr>
        <p:spPr>
          <a:xfrm>
            <a:off x="5507658" y="203422"/>
            <a:ext cx="982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E09F5F-927C-4935-9037-42E7335E4CAB}"/>
              </a:ext>
            </a:extLst>
          </p:cNvPr>
          <p:cNvSpPr/>
          <p:nvPr/>
        </p:nvSpPr>
        <p:spPr>
          <a:xfrm>
            <a:off x="9177353" y="4189579"/>
            <a:ext cx="28440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payload[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].datum[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]._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C89EE81-154C-4FCB-AB6C-8C8C2BC2B707}"/>
              </a:ext>
            </a:extLst>
          </p:cNvPr>
          <p:cNvSpPr/>
          <p:nvPr/>
        </p:nvSpPr>
        <p:spPr>
          <a:xfrm>
            <a:off x="3317358" y="3396846"/>
            <a:ext cx="724767" cy="409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613765B-AE00-4D03-8980-5B3C9F7FCB6F}"/>
              </a:ext>
            </a:extLst>
          </p:cNvPr>
          <p:cNvSpPr/>
          <p:nvPr/>
        </p:nvSpPr>
        <p:spPr>
          <a:xfrm>
            <a:off x="6359675" y="3708760"/>
            <a:ext cx="261887" cy="27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B2FE7C-B140-4D68-BF66-B36238AE3EF1}"/>
              </a:ext>
            </a:extLst>
          </p:cNvPr>
          <p:cNvSpPr/>
          <p:nvPr/>
        </p:nvSpPr>
        <p:spPr>
          <a:xfrm>
            <a:off x="8993244" y="3386213"/>
            <a:ext cx="1139582" cy="311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3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EEFB47-16FF-4144-88D6-2550F548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0" y="992876"/>
            <a:ext cx="3151721" cy="54571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2C72A23-495D-4EC1-8118-1805A6F87275}"/>
              </a:ext>
            </a:extLst>
          </p:cNvPr>
          <p:cNvSpPr/>
          <p:nvPr/>
        </p:nvSpPr>
        <p:spPr>
          <a:xfrm>
            <a:off x="5612687" y="4332592"/>
            <a:ext cx="6096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quandl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-response"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].dataset[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].data[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"data[0][1] 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data.datum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].datum[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]._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“,"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"data[0][1] :"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data.datum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].datum[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]._;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C3CFB6-CDC4-4300-8609-8C52FA3FCF36}"/>
              </a:ext>
            </a:extLst>
          </p:cNvPr>
          <p:cNvSpPr/>
          <p:nvPr/>
        </p:nvSpPr>
        <p:spPr>
          <a:xfrm>
            <a:off x="2308958" y="4483162"/>
            <a:ext cx="28440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payload[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].datum[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]._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014E64-02FE-4A30-866F-814454736586}"/>
              </a:ext>
            </a:extLst>
          </p:cNvPr>
          <p:cNvSpPr/>
          <p:nvPr/>
        </p:nvSpPr>
        <p:spPr>
          <a:xfrm>
            <a:off x="1362028" y="3838663"/>
            <a:ext cx="1732283" cy="356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57C0A4-767B-4951-88F5-D6639865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54" y="973872"/>
            <a:ext cx="8007765" cy="2455128"/>
          </a:xfrm>
          <a:prstGeom prst="rect">
            <a:avLst/>
          </a:prstGeom>
        </p:spPr>
      </p:pic>
      <p:sp>
        <p:nvSpPr>
          <p:cNvPr id="4" name="箭號: 向下 3">
            <a:extLst>
              <a:ext uri="{FF2B5EF4-FFF2-40B4-BE49-F238E27FC236}">
                <a16:creationId xmlns:a16="http://schemas.microsoft.com/office/drawing/2014/main" id="{1CBE7DE1-8401-49AA-BDA5-1AB1B5A29D60}"/>
              </a:ext>
            </a:extLst>
          </p:cNvPr>
          <p:cNvSpPr/>
          <p:nvPr/>
        </p:nvSpPr>
        <p:spPr>
          <a:xfrm>
            <a:off x="8660687" y="3376844"/>
            <a:ext cx="302560" cy="8655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C14EBF-9B6C-40FE-B85E-9C9B9AEEF247}"/>
              </a:ext>
            </a:extLst>
          </p:cNvPr>
          <p:cNvSpPr/>
          <p:nvPr/>
        </p:nvSpPr>
        <p:spPr>
          <a:xfrm>
            <a:off x="3635034" y="158203"/>
            <a:ext cx="5423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data[0][1] &amp; Show data[1][0]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8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866F69F-5D73-4A77-AB34-58F0837D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8" y="4072276"/>
            <a:ext cx="7543792" cy="22811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FF99CE-D842-4C78-9337-C4CF0DF0CC8C}"/>
              </a:ext>
            </a:extLst>
          </p:cNvPr>
          <p:cNvSpPr/>
          <p:nvPr/>
        </p:nvSpPr>
        <p:spPr>
          <a:xfrm>
            <a:off x="5341274" y="219136"/>
            <a:ext cx="1509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DF6AA1-D698-4559-B6CE-84C6BEB11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6" y="1314583"/>
            <a:ext cx="8007765" cy="24551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4FE67E-6757-4663-8267-725D78395F07}"/>
              </a:ext>
            </a:extLst>
          </p:cNvPr>
          <p:cNvSpPr/>
          <p:nvPr/>
        </p:nvSpPr>
        <p:spPr>
          <a:xfrm>
            <a:off x="4648208" y="5084294"/>
            <a:ext cx="7543791" cy="133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023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8-3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101566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Find another open data datasets. Make it more readable and build a REST</a:t>
            </a:r>
          </a:p>
          <a:p>
            <a:r>
              <a:rPr lang="en-US" altLang="zh-TW" sz="20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example : PM2.5, UV index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15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3E030D-CF23-4A3E-AB92-DD21282F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65" y="1188860"/>
            <a:ext cx="9113470" cy="50418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E4C578-FF9A-4DD9-AB8A-BA20E9DE4D54}"/>
              </a:ext>
            </a:extLst>
          </p:cNvPr>
          <p:cNvSpPr/>
          <p:nvPr/>
        </p:nvSpPr>
        <p:spPr>
          <a:xfrm>
            <a:off x="4495279" y="290290"/>
            <a:ext cx="307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account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F8EFB6-5F31-42FE-8BB4-9E766DD28D36}"/>
              </a:ext>
            </a:extLst>
          </p:cNvPr>
          <p:cNvSpPr/>
          <p:nvPr/>
        </p:nvSpPr>
        <p:spPr>
          <a:xfrm>
            <a:off x="1839433" y="3625703"/>
            <a:ext cx="3891516" cy="531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32C9C0-4238-481C-AFC4-62194A3B0DDB}"/>
              </a:ext>
            </a:extLst>
          </p:cNvPr>
          <p:cNvSpPr/>
          <p:nvPr/>
        </p:nvSpPr>
        <p:spPr>
          <a:xfrm>
            <a:off x="6031117" y="3597349"/>
            <a:ext cx="3891516" cy="531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11AE4-8717-49D9-B769-9C8E1A236D51}"/>
              </a:ext>
            </a:extLst>
          </p:cNvPr>
          <p:cNvSpPr/>
          <p:nvPr/>
        </p:nvSpPr>
        <p:spPr>
          <a:xfrm>
            <a:off x="7976875" y="5224131"/>
            <a:ext cx="2070892" cy="531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217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F064CB5-A29F-4114-AC68-18901B52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3" y="596754"/>
            <a:ext cx="11729053" cy="56644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C5F8E6-FFB3-4A7F-AE09-0B94565CCEE3}"/>
              </a:ext>
            </a:extLst>
          </p:cNvPr>
          <p:cNvSpPr/>
          <p:nvPr/>
        </p:nvSpPr>
        <p:spPr>
          <a:xfrm>
            <a:off x="435328" y="6374956"/>
            <a:ext cx="2080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2FC584-4A2B-4E1D-BDA9-4D28A2113F6C}"/>
              </a:ext>
            </a:extLst>
          </p:cNvPr>
          <p:cNvSpPr/>
          <p:nvPr/>
        </p:nvSpPr>
        <p:spPr>
          <a:xfrm>
            <a:off x="4416735" y="2096473"/>
            <a:ext cx="3355665" cy="986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163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9BA516-5D3E-4261-A86A-A701CDCD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4" y="1544521"/>
            <a:ext cx="11206317" cy="36893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10F2E3-FD89-490C-BE74-874E4001C17C}"/>
              </a:ext>
            </a:extLst>
          </p:cNvPr>
          <p:cNvSpPr/>
          <p:nvPr/>
        </p:nvSpPr>
        <p:spPr>
          <a:xfrm>
            <a:off x="5785892" y="4233690"/>
            <a:ext cx="1167802" cy="774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D79D9E-7621-4E00-98D0-97950849DB21}"/>
              </a:ext>
            </a:extLst>
          </p:cNvPr>
          <p:cNvSpPr/>
          <p:nvPr/>
        </p:nvSpPr>
        <p:spPr>
          <a:xfrm>
            <a:off x="631064" y="5676618"/>
            <a:ext cx="3568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https://data.gov.tw/dataset/165286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782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288E4F9-3DD4-4C66-A1C1-30F6F0A0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3" y="116812"/>
            <a:ext cx="9026852" cy="6624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2CDA482-574D-450F-B25A-1F1E062A89CE}"/>
              </a:ext>
            </a:extLst>
          </p:cNvPr>
          <p:cNvSpPr/>
          <p:nvPr/>
        </p:nvSpPr>
        <p:spPr>
          <a:xfrm>
            <a:off x="6096000" y="468960"/>
            <a:ext cx="6096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zh-TW" altLang="en-US" dirty="0">
                <a:hlinkClick r:id="rId4"/>
              </a:rPr>
              <a:t>https://odws.hccg.gov.tw/001/Upload/25/opendataback/9059/1514/eef510b3-662d-4d71-9fb1-d9a70e3ebfad.json</a:t>
            </a:r>
            <a:endParaRPr lang="zh-TW" altLang="en-US" dirty="0"/>
          </a:p>
        </p:txBody>
      </p:sp>
      <p:sp>
        <p:nvSpPr>
          <p:cNvPr id="4" name="語音泡泡: 橢圓形 3">
            <a:extLst>
              <a:ext uri="{FF2B5EF4-FFF2-40B4-BE49-F238E27FC236}">
                <a16:creationId xmlns:a16="http://schemas.microsoft.com/office/drawing/2014/main" id="{E7F0717D-6843-4357-AFF5-0FE2AD14D3F3}"/>
              </a:ext>
            </a:extLst>
          </p:cNvPr>
          <p:cNvSpPr/>
          <p:nvPr/>
        </p:nvSpPr>
        <p:spPr>
          <a:xfrm>
            <a:off x="8302255" y="1220489"/>
            <a:ext cx="1330843" cy="646332"/>
          </a:xfrm>
          <a:prstGeom prst="wedgeEllipseCallout">
            <a:avLst>
              <a:gd name="adj1" fmla="val -42981"/>
              <a:gd name="adj2" fmla="val -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8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27811E3-DD52-4D58-883C-BDF0398E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8" y="894636"/>
            <a:ext cx="6571884" cy="2787215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D2F2E04-5F01-4C57-9131-C5BE66C8797D}"/>
              </a:ext>
            </a:extLst>
          </p:cNvPr>
          <p:cNvGrpSpPr/>
          <p:nvPr/>
        </p:nvGrpSpPr>
        <p:grpSpPr>
          <a:xfrm>
            <a:off x="6783593" y="3429000"/>
            <a:ext cx="5360694" cy="3258879"/>
            <a:chOff x="7299137" y="3429000"/>
            <a:chExt cx="4419827" cy="269158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50EF8EC-6FA5-4DC6-A734-0760C2DA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9137" y="3429000"/>
              <a:ext cx="4419827" cy="2438525"/>
            </a:xfrm>
            <a:prstGeom prst="rect">
              <a:avLst/>
            </a:prstGeom>
          </p:spPr>
        </p:pic>
        <p:sp>
          <p:nvSpPr>
            <p:cNvPr id="5" name="語音泡泡: 橢圓形 4">
              <a:extLst>
                <a:ext uri="{FF2B5EF4-FFF2-40B4-BE49-F238E27FC236}">
                  <a16:creationId xmlns:a16="http://schemas.microsoft.com/office/drawing/2014/main" id="{C1998902-9D55-48D6-9F45-E5165052CC9E}"/>
                </a:ext>
              </a:extLst>
            </p:cNvPr>
            <p:cNvSpPr/>
            <p:nvPr/>
          </p:nvSpPr>
          <p:spPr>
            <a:xfrm>
              <a:off x="9920288" y="5474248"/>
              <a:ext cx="1330843" cy="646332"/>
            </a:xfrm>
            <a:prstGeom prst="wedgeEllipseCallout">
              <a:avLst>
                <a:gd name="adj1" fmla="val -42981"/>
                <a:gd name="adj2" fmla="val -6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Paste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FB0C3B-381D-4279-9EFC-B8EB4D5D22A7}"/>
                </a:ext>
              </a:extLst>
            </p:cNvPr>
            <p:cNvSpPr/>
            <p:nvPr/>
          </p:nvSpPr>
          <p:spPr>
            <a:xfrm>
              <a:off x="8260807" y="5003835"/>
              <a:ext cx="2870225" cy="47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774378E-7550-49FC-A04F-C81E5137FA6A}"/>
              </a:ext>
            </a:extLst>
          </p:cNvPr>
          <p:cNvCxnSpPr>
            <a:cxnSpLocks/>
          </p:cNvCxnSpPr>
          <p:nvPr/>
        </p:nvCxnSpPr>
        <p:spPr>
          <a:xfrm>
            <a:off x="2892056" y="1701209"/>
            <a:ext cx="6699594" cy="17277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8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275C60-B812-45D1-911E-3D605056DF57}"/>
              </a:ext>
            </a:extLst>
          </p:cNvPr>
          <p:cNvSpPr/>
          <p:nvPr/>
        </p:nvSpPr>
        <p:spPr>
          <a:xfrm>
            <a:off x="4121888" y="2887682"/>
            <a:ext cx="8070112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data1 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msg.payload.length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data1 = data1+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縣市名稱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縣市名稱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地點名稱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地點名稱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展演者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展演者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活動展演迄日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活動展演迄日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活動展演迄日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活動展演迄日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付費與否（活動售票與否）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付費與否（活動售票與否）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   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展演天數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zh-TW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展演天數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&gt;&lt;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 data1;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83BA6F-B414-4820-867C-C4E864B5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6" y="50234"/>
            <a:ext cx="6571884" cy="2787215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6F0DD0FC-64A8-4AE8-8106-E5143B022EE0}"/>
              </a:ext>
            </a:extLst>
          </p:cNvPr>
          <p:cNvSpPr/>
          <p:nvPr/>
        </p:nvSpPr>
        <p:spPr>
          <a:xfrm rot="19925193">
            <a:off x="4284921" y="2668772"/>
            <a:ext cx="467832" cy="218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422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4A508A-6A03-4904-A5BC-EE0EFF4BD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56" y="164247"/>
            <a:ext cx="7865872" cy="652950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167884-E424-48F8-AA04-9E7D3781719A}"/>
              </a:ext>
            </a:extLst>
          </p:cNvPr>
          <p:cNvSpPr/>
          <p:nvPr/>
        </p:nvSpPr>
        <p:spPr>
          <a:xfrm>
            <a:off x="216381" y="164247"/>
            <a:ext cx="1509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59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8-4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252D94-6EF9-4604-859D-06DB699A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20" y="3052713"/>
            <a:ext cx="9849356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09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913B24-D8F6-4BC6-97BE-76EF7268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9" y="485839"/>
            <a:ext cx="10663181" cy="58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88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F4CC01-5251-4B1B-AA85-33C11B3C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62" y="1017752"/>
            <a:ext cx="8834836" cy="54681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03D5D30-C59B-4AE0-9BCF-7AF74AA93752}"/>
              </a:ext>
            </a:extLst>
          </p:cNvPr>
          <p:cNvSpPr/>
          <p:nvPr/>
        </p:nvSpPr>
        <p:spPr>
          <a:xfrm>
            <a:off x="3055129" y="167522"/>
            <a:ext cx="7060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1:Test LED File&gt;Examples&gt;Basics&gt;Blink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B7521-C66A-4170-984A-12540A6EF5D1}"/>
              </a:ext>
            </a:extLst>
          </p:cNvPr>
          <p:cNvSpPr/>
          <p:nvPr/>
        </p:nvSpPr>
        <p:spPr>
          <a:xfrm>
            <a:off x="1884162" y="3182245"/>
            <a:ext cx="2953652" cy="32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B603C7-655A-4828-8203-27222E7C9B80}"/>
              </a:ext>
            </a:extLst>
          </p:cNvPr>
          <p:cNvSpPr/>
          <p:nvPr/>
        </p:nvSpPr>
        <p:spPr>
          <a:xfrm>
            <a:off x="4824754" y="3672504"/>
            <a:ext cx="3330418" cy="32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CAC11F-77C3-4358-903B-66AA293403C8}"/>
              </a:ext>
            </a:extLst>
          </p:cNvPr>
          <p:cNvSpPr/>
          <p:nvPr/>
        </p:nvSpPr>
        <p:spPr>
          <a:xfrm>
            <a:off x="8155172" y="4419166"/>
            <a:ext cx="2563826" cy="32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DE9099-F6D4-4208-8634-0E3F09307CB4}"/>
              </a:ext>
            </a:extLst>
          </p:cNvPr>
          <p:cNvSpPr/>
          <p:nvPr/>
        </p:nvSpPr>
        <p:spPr>
          <a:xfrm>
            <a:off x="1884162" y="1396172"/>
            <a:ext cx="518796" cy="326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320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BF74DC2-A240-4808-A83A-B67C82747EBB}"/>
              </a:ext>
            </a:extLst>
          </p:cNvPr>
          <p:cNvGrpSpPr/>
          <p:nvPr/>
        </p:nvGrpSpPr>
        <p:grpSpPr>
          <a:xfrm>
            <a:off x="4204492" y="643270"/>
            <a:ext cx="7987508" cy="5571460"/>
            <a:chOff x="4904346" y="1094706"/>
            <a:chExt cx="7283022" cy="5221033"/>
          </a:xfrm>
        </p:grpSpPr>
        <p:pic>
          <p:nvPicPr>
            <p:cNvPr id="1026" name="Picture 2" descr="https://i0.wp.com/randomnerdtutorials.com/wp-content/uploads/2018/08/ESP32-DOIT-DEVKIT-V1-Board-Pinout-36-GPIOs-updated.jpg?quality=100&amp;strip=all&amp;ssl=1">
              <a:extLst>
                <a:ext uri="{FF2B5EF4-FFF2-40B4-BE49-F238E27FC236}">
                  <a16:creationId xmlns:a16="http://schemas.microsoft.com/office/drawing/2014/main" id="{18E670D0-1AEA-4F64-982A-B1109D52B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977" y="1094706"/>
              <a:ext cx="7278391" cy="5221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2C2AA2-44B8-4CF6-9041-92D806A7E8A7}"/>
                </a:ext>
              </a:extLst>
            </p:cNvPr>
            <p:cNvSpPr/>
            <p:nvPr/>
          </p:nvSpPr>
          <p:spPr>
            <a:xfrm>
              <a:off x="4904346" y="2624149"/>
              <a:ext cx="2687302" cy="6825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F8DDEC03-9F0F-4197-BF91-CD6C74163B93}"/>
              </a:ext>
            </a:extLst>
          </p:cNvPr>
          <p:cNvSpPr/>
          <p:nvPr/>
        </p:nvSpPr>
        <p:spPr>
          <a:xfrm>
            <a:off x="198515" y="2605462"/>
            <a:ext cx="365352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老師所使用的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GPIO34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在這裡無法使用。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可從圖片得到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GPIO34,GPIO35,GPIO36,GPIO39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只能當作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使用。所以我們須將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換至這四個以外的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才可使燈泡亮起。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我使用了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GPIO32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35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5922D7F-2CD0-4636-9AD7-41DAFEB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67" y="945000"/>
            <a:ext cx="9287465" cy="54876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A5CCA6-2750-4C40-806C-C7E8C5DCAFF1}"/>
              </a:ext>
            </a:extLst>
          </p:cNvPr>
          <p:cNvSpPr/>
          <p:nvPr/>
        </p:nvSpPr>
        <p:spPr>
          <a:xfrm>
            <a:off x="4495279" y="290290"/>
            <a:ext cx="3071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account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236B18-5082-415B-9770-C992FF8829BF}"/>
              </a:ext>
            </a:extLst>
          </p:cNvPr>
          <p:cNvSpPr/>
          <p:nvPr/>
        </p:nvSpPr>
        <p:spPr>
          <a:xfrm>
            <a:off x="2352252" y="4692502"/>
            <a:ext cx="444111" cy="517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F23896-84DD-4868-A132-F590C7186B52}"/>
              </a:ext>
            </a:extLst>
          </p:cNvPr>
          <p:cNvSpPr/>
          <p:nvPr/>
        </p:nvSpPr>
        <p:spPr>
          <a:xfrm>
            <a:off x="6251944" y="4403176"/>
            <a:ext cx="341329" cy="679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F10430-2513-4D22-BA9C-7AF9E8029BC2}"/>
              </a:ext>
            </a:extLst>
          </p:cNvPr>
          <p:cNvSpPr/>
          <p:nvPr/>
        </p:nvSpPr>
        <p:spPr>
          <a:xfrm>
            <a:off x="7874093" y="5654274"/>
            <a:ext cx="2333163" cy="597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51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5BFF58-A357-449E-999B-BB74A5F0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233" y="913102"/>
            <a:ext cx="7015099" cy="556828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68F039A-95FC-4302-AD23-E2B81E460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2" y="387248"/>
            <a:ext cx="3266755" cy="27387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92191E-E9E2-4ADA-8329-D4D9AB4BFAEF}"/>
              </a:ext>
            </a:extLst>
          </p:cNvPr>
          <p:cNvSpPr/>
          <p:nvPr/>
        </p:nvSpPr>
        <p:spPr>
          <a:xfrm>
            <a:off x="1928649" y="1298576"/>
            <a:ext cx="94320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</a:rPr>
              <a:t>Save As 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C7A6C3-A939-4F02-8F01-FE9FE57B5B32}"/>
              </a:ext>
            </a:extLst>
          </p:cNvPr>
          <p:cNvSpPr/>
          <p:nvPr/>
        </p:nvSpPr>
        <p:spPr>
          <a:xfrm>
            <a:off x="7576604" y="194941"/>
            <a:ext cx="872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CD85F0-F144-400C-9B23-2D49F7DE5D61}"/>
              </a:ext>
            </a:extLst>
          </p:cNvPr>
          <p:cNvSpPr/>
          <p:nvPr/>
        </p:nvSpPr>
        <p:spPr>
          <a:xfrm>
            <a:off x="4505233" y="3644080"/>
            <a:ext cx="2086953" cy="30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D62679-19A7-4591-8762-DAA0C0E4D619}"/>
              </a:ext>
            </a:extLst>
          </p:cNvPr>
          <p:cNvSpPr/>
          <p:nvPr/>
        </p:nvSpPr>
        <p:spPr>
          <a:xfrm>
            <a:off x="5329111" y="4447519"/>
            <a:ext cx="766889" cy="30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E4FC4B-C981-403E-9B04-212FD145AAA3}"/>
              </a:ext>
            </a:extLst>
          </p:cNvPr>
          <p:cNvSpPr/>
          <p:nvPr/>
        </p:nvSpPr>
        <p:spPr>
          <a:xfrm>
            <a:off x="5825298" y="5452728"/>
            <a:ext cx="639298" cy="30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BBF2D4-B08C-4726-8E80-F393FAD98C3C}"/>
              </a:ext>
            </a:extLst>
          </p:cNvPr>
          <p:cNvSpPr/>
          <p:nvPr/>
        </p:nvSpPr>
        <p:spPr>
          <a:xfrm>
            <a:off x="5825298" y="5816756"/>
            <a:ext cx="639298" cy="300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185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155B15-7625-4AA9-87EB-042B7814537D}"/>
              </a:ext>
            </a:extLst>
          </p:cNvPr>
          <p:cNvSpPr/>
          <p:nvPr/>
        </p:nvSpPr>
        <p:spPr>
          <a:xfrm>
            <a:off x="4873293" y="352278"/>
            <a:ext cx="2445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Blink Test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27C108-2EED-4988-9EBE-5B8493EB9749}"/>
              </a:ext>
            </a:extLst>
          </p:cNvPr>
          <p:cNvSpPr/>
          <p:nvPr/>
        </p:nvSpPr>
        <p:spPr>
          <a:xfrm>
            <a:off x="4397319" y="6040697"/>
            <a:ext cx="305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ysClr val="windowText" lastClr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https://youtu.be/YG9OtYrk_F8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video6221781859408284424">
            <a:hlinkClick r:id="" action="ppaction://media"/>
            <a:extLst>
              <a:ext uri="{FF2B5EF4-FFF2-40B4-BE49-F238E27FC236}">
                <a16:creationId xmlns:a16="http://schemas.microsoft.com/office/drawing/2014/main" id="{BC753715-69E8-456E-831A-C4DF5D61E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999" y="122777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FA59B7C-723A-4A94-BC47-0B379DBE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5" y="1638291"/>
            <a:ext cx="5675381" cy="43394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BCAD51-43EF-43A1-840E-95121361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09" y="1805244"/>
            <a:ext cx="5488236" cy="40055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FB968D-9FA8-428A-B487-9149D7469C1E}"/>
              </a:ext>
            </a:extLst>
          </p:cNvPr>
          <p:cNvSpPr/>
          <p:nvPr/>
        </p:nvSpPr>
        <p:spPr>
          <a:xfrm>
            <a:off x="3472518" y="442584"/>
            <a:ext cx="5086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Edit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BasicHTTPClient.ino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8F7F04-E1F6-48F4-ABBB-473391C4D780}"/>
              </a:ext>
            </a:extLst>
          </p:cNvPr>
          <p:cNvSpPr/>
          <p:nvPr/>
        </p:nvSpPr>
        <p:spPr>
          <a:xfrm>
            <a:off x="215055" y="1638291"/>
            <a:ext cx="2379289" cy="166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D7017C-599A-45E8-A35D-8F50089CA837}"/>
              </a:ext>
            </a:extLst>
          </p:cNvPr>
          <p:cNvSpPr/>
          <p:nvPr/>
        </p:nvSpPr>
        <p:spPr>
          <a:xfrm>
            <a:off x="580106" y="5341965"/>
            <a:ext cx="2567131" cy="272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CEF204-F1A5-449B-A23F-AF61FF074331}"/>
              </a:ext>
            </a:extLst>
          </p:cNvPr>
          <p:cNvSpPr/>
          <p:nvPr/>
        </p:nvSpPr>
        <p:spPr>
          <a:xfrm>
            <a:off x="7377855" y="3672018"/>
            <a:ext cx="3658740" cy="283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9D52A5-2209-4871-A822-96A6D4C64417}"/>
              </a:ext>
            </a:extLst>
          </p:cNvPr>
          <p:cNvSpPr/>
          <p:nvPr/>
        </p:nvSpPr>
        <p:spPr>
          <a:xfrm>
            <a:off x="7377855" y="4819562"/>
            <a:ext cx="3807596" cy="283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5E8A4A9C-C365-4B44-B735-65C1A64775C6}"/>
              </a:ext>
            </a:extLst>
          </p:cNvPr>
          <p:cNvSpPr/>
          <p:nvPr/>
        </p:nvSpPr>
        <p:spPr>
          <a:xfrm>
            <a:off x="2914745" y="1543634"/>
            <a:ext cx="765545" cy="523220"/>
          </a:xfrm>
          <a:prstGeom prst="wedgeEllipseCallout">
            <a:avLst>
              <a:gd name="adj1" fmla="val -84722"/>
              <a:gd name="adj2" fmla="val -106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語音泡泡: 橢圓形 10">
            <a:extLst>
              <a:ext uri="{FF2B5EF4-FFF2-40B4-BE49-F238E27FC236}">
                <a16:creationId xmlns:a16="http://schemas.microsoft.com/office/drawing/2014/main" id="{902A2D02-B6D9-46A5-9289-E092156368F9}"/>
              </a:ext>
            </a:extLst>
          </p:cNvPr>
          <p:cNvSpPr/>
          <p:nvPr/>
        </p:nvSpPr>
        <p:spPr>
          <a:xfrm>
            <a:off x="3472518" y="5352381"/>
            <a:ext cx="765545" cy="523220"/>
          </a:xfrm>
          <a:prstGeom prst="wedgeEllipseCallout">
            <a:avLst>
              <a:gd name="adj1" fmla="val -84722"/>
              <a:gd name="adj2" fmla="val -106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" name="語音泡泡: 橢圓形 11">
            <a:extLst>
              <a:ext uri="{FF2B5EF4-FFF2-40B4-BE49-F238E27FC236}">
                <a16:creationId xmlns:a16="http://schemas.microsoft.com/office/drawing/2014/main" id="{EB12B256-7EAF-45AE-B88C-F5DCDF3C349C}"/>
              </a:ext>
            </a:extLst>
          </p:cNvPr>
          <p:cNvSpPr/>
          <p:nvPr/>
        </p:nvSpPr>
        <p:spPr>
          <a:xfrm>
            <a:off x="10802678" y="3050793"/>
            <a:ext cx="765545" cy="523220"/>
          </a:xfrm>
          <a:prstGeom prst="wedgeEllipseCallout">
            <a:avLst>
              <a:gd name="adj1" fmla="val -54167"/>
              <a:gd name="adj2" fmla="val 604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語音泡泡: 橢圓形 12">
            <a:extLst>
              <a:ext uri="{FF2B5EF4-FFF2-40B4-BE49-F238E27FC236}">
                <a16:creationId xmlns:a16="http://schemas.microsoft.com/office/drawing/2014/main" id="{AE8FA893-9A7A-41FF-B480-6FD12999C18B}"/>
              </a:ext>
            </a:extLst>
          </p:cNvPr>
          <p:cNvSpPr/>
          <p:nvPr/>
        </p:nvSpPr>
        <p:spPr>
          <a:xfrm>
            <a:off x="10936155" y="4176653"/>
            <a:ext cx="765545" cy="523220"/>
          </a:xfrm>
          <a:prstGeom prst="wedgeEllipseCallout">
            <a:avLst>
              <a:gd name="adj1" fmla="val -54167"/>
              <a:gd name="adj2" fmla="val 604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4687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659866-E235-44A9-9A88-3C39E0A9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1" y="1064464"/>
            <a:ext cx="11915277" cy="49429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7AD8C3-32C6-4D38-98A3-580DBA69FDF3}"/>
              </a:ext>
            </a:extLst>
          </p:cNvPr>
          <p:cNvSpPr/>
          <p:nvPr/>
        </p:nvSpPr>
        <p:spPr>
          <a:xfrm>
            <a:off x="5546008" y="327385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229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657D8-45E7-4386-BFDE-12903229EE96}"/>
              </a:ext>
            </a:extLst>
          </p:cNvPr>
          <p:cNvSpPr/>
          <p:nvPr/>
        </p:nvSpPr>
        <p:spPr>
          <a:xfrm>
            <a:off x="5210982" y="341645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Blink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011214-E383-4A0F-B274-88208EA8415F}"/>
              </a:ext>
            </a:extLst>
          </p:cNvPr>
          <p:cNvSpPr/>
          <p:nvPr/>
        </p:nvSpPr>
        <p:spPr>
          <a:xfrm>
            <a:off x="4599340" y="6039296"/>
            <a:ext cx="299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ysClr val="windowText" lastClr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https://youtu.be/fuwg_khf7ZI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video6221781859408284426">
            <a:hlinkClick r:id="" action="ppaction://media"/>
            <a:extLst>
              <a:ext uri="{FF2B5EF4-FFF2-40B4-BE49-F238E27FC236}">
                <a16:creationId xmlns:a16="http://schemas.microsoft.com/office/drawing/2014/main" id="{ADE793E0-A54B-4E05-92A2-563BEA59B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2000" y="101792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BB94C4-51CF-4744-A26A-6877B24A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65" y="1047480"/>
            <a:ext cx="7595270" cy="49811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FCA01B-D5D8-4115-8C4F-E49BB7DA58A6}"/>
              </a:ext>
            </a:extLst>
          </p:cNvPr>
          <p:cNvSpPr/>
          <p:nvPr/>
        </p:nvSpPr>
        <p:spPr>
          <a:xfrm>
            <a:off x="5299147" y="262130"/>
            <a:ext cx="1593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KEY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8F781-BEEB-4E24-BE26-B7DE4163222A}"/>
              </a:ext>
            </a:extLst>
          </p:cNvPr>
          <p:cNvSpPr/>
          <p:nvPr/>
        </p:nvSpPr>
        <p:spPr>
          <a:xfrm>
            <a:off x="6892853" y="3253563"/>
            <a:ext cx="922077" cy="3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1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B09C1A-B2CD-44A7-88B4-8942BF9D9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2" t="-1" r="7917" b="-2399"/>
          <a:stretch/>
        </p:blipFill>
        <p:spPr>
          <a:xfrm>
            <a:off x="0" y="785350"/>
            <a:ext cx="5305647" cy="34464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354C0E0-BED4-4EDB-8C19-3BF38B8E1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47" y="958523"/>
            <a:ext cx="6886353" cy="58994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AE474B-1EA2-4477-A174-3920A16AAD09}"/>
              </a:ext>
            </a:extLst>
          </p:cNvPr>
          <p:cNvSpPr/>
          <p:nvPr/>
        </p:nvSpPr>
        <p:spPr>
          <a:xfrm>
            <a:off x="4245237" y="208965"/>
            <a:ext cx="3701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 ACCOUNT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27EF0B60-3921-4271-AAC5-E48C18B02A7A}"/>
              </a:ext>
            </a:extLst>
          </p:cNvPr>
          <p:cNvSpPr/>
          <p:nvPr/>
        </p:nvSpPr>
        <p:spPr>
          <a:xfrm>
            <a:off x="2647507" y="3338623"/>
            <a:ext cx="2296633" cy="776177"/>
          </a:xfrm>
          <a:prstGeom prst="wedgeRoundRectCallout">
            <a:avLst>
              <a:gd name="adj1" fmla="val -61574"/>
              <a:gd name="adj2" fmla="val 145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去</a:t>
            </a:r>
            <a:r>
              <a:rPr lang="en-US" altLang="zh-TW" dirty="0">
                <a:solidFill>
                  <a:sysClr val="windowText" lastClr="000000"/>
                </a:solidFill>
              </a:rPr>
              <a:t>EMAIL</a:t>
            </a:r>
            <a:r>
              <a:rPr lang="zh-TW" altLang="en-US" dirty="0">
                <a:solidFill>
                  <a:sysClr val="windowText" lastClr="000000"/>
                </a:solidFill>
              </a:rPr>
              <a:t>收件，啟動帳號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F8A5A9-D89A-4E16-A45C-7DD75551BA4C}"/>
              </a:ext>
            </a:extLst>
          </p:cNvPr>
          <p:cNvSpPr/>
          <p:nvPr/>
        </p:nvSpPr>
        <p:spPr>
          <a:xfrm>
            <a:off x="6704512" y="1805287"/>
            <a:ext cx="4842446" cy="757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F00AD3-F794-4A4C-90E1-0BC377BDE1ED}"/>
              </a:ext>
            </a:extLst>
          </p:cNvPr>
          <p:cNvSpPr/>
          <p:nvPr/>
        </p:nvSpPr>
        <p:spPr>
          <a:xfrm>
            <a:off x="6704512" y="5142318"/>
            <a:ext cx="4842446" cy="757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BF0CD4C9-4726-47E5-9BEB-B3548BF94C8A}"/>
              </a:ext>
            </a:extLst>
          </p:cNvPr>
          <p:cNvSpPr/>
          <p:nvPr/>
        </p:nvSpPr>
        <p:spPr>
          <a:xfrm>
            <a:off x="9636643" y="2735619"/>
            <a:ext cx="1527544" cy="478466"/>
          </a:xfrm>
          <a:prstGeom prst="wedgeRoundRectCallout">
            <a:avLst>
              <a:gd name="adj1" fmla="val -45370"/>
              <a:gd name="adj2" fmla="val -909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Password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F893AE-0B8B-4401-9CB8-B6E2D39D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87" y="295652"/>
            <a:ext cx="7373039" cy="62666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E7ADC7-63B0-4126-BE99-C4CC87D9C166}"/>
              </a:ext>
            </a:extLst>
          </p:cNvPr>
          <p:cNvSpPr/>
          <p:nvPr/>
        </p:nvSpPr>
        <p:spPr>
          <a:xfrm>
            <a:off x="4216493" y="784561"/>
            <a:ext cx="5246484" cy="1437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9C824F-9630-44E5-95E0-34BEEEAABFAF}"/>
              </a:ext>
            </a:extLst>
          </p:cNvPr>
          <p:cNvSpPr/>
          <p:nvPr/>
        </p:nvSpPr>
        <p:spPr>
          <a:xfrm>
            <a:off x="4216493" y="3201696"/>
            <a:ext cx="5246484" cy="3360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07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1393</Words>
  <Application>Microsoft Office PowerPoint</Application>
  <PresentationFormat>寬螢幕</PresentationFormat>
  <Paragraphs>232</Paragraphs>
  <Slides>64</Slides>
  <Notes>64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3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647</cp:revision>
  <dcterms:created xsi:type="dcterms:W3CDTF">2022-07-23T09:51:35Z</dcterms:created>
  <dcterms:modified xsi:type="dcterms:W3CDTF">2023-11-08T12:36:36Z</dcterms:modified>
</cp:coreProperties>
</file>